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71" r:id="rId4"/>
    <p:sldId id="258" r:id="rId5"/>
    <p:sldId id="266" r:id="rId6"/>
    <p:sldId id="267" r:id="rId7"/>
    <p:sldId id="261" r:id="rId8"/>
    <p:sldId id="262" r:id="rId9"/>
    <p:sldId id="259" r:id="rId10"/>
    <p:sldId id="286" r:id="rId11"/>
    <p:sldId id="274" r:id="rId12"/>
    <p:sldId id="280" r:id="rId13"/>
    <p:sldId id="265" r:id="rId14"/>
    <p:sldId id="263" r:id="rId15"/>
    <p:sldId id="284" r:id="rId16"/>
    <p:sldId id="285" r:id="rId17"/>
    <p:sldId id="268" r:id="rId18"/>
    <p:sldId id="269" r:id="rId19"/>
    <p:sldId id="264" r:id="rId20"/>
    <p:sldId id="277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9999"/>
    <a:srgbClr val="3399FF"/>
    <a:srgbClr val="CC00FF"/>
    <a:srgbClr val="00FF00"/>
    <a:srgbClr val="FF0066"/>
    <a:srgbClr val="000099"/>
    <a:srgbClr val="FF33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0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2AAC2-D014-4FBA-9C55-CF0F26CCD44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5B953-4E4C-4C2B-A166-6D2AF85A4AB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Complicanza più frequente negli interventi malassorbitivi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C1997-C77A-4D39-905B-A6C605D96CC3}" type="parTrans" cxnId="{10A769FE-F6E3-4DAC-A3DA-F701F2A53081}">
      <dgm:prSet/>
      <dgm:spPr/>
      <dgm:t>
        <a:bodyPr/>
        <a:lstStyle/>
        <a:p>
          <a:endParaRPr lang="en-US"/>
        </a:p>
      </dgm:t>
    </dgm:pt>
    <dgm:pt modelId="{AC3873D8-C587-4E4D-9369-9D7225B221CC}" type="sibTrans" cxnId="{10A769FE-F6E3-4DAC-A3DA-F701F2A530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DCE597-48EA-4F24-903C-49DD54084C3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Determinata dal ridotto </a:t>
          </a:r>
          <a:r>
            <a:rPr lang="it-IT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intake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 e dal diminuito assorbimento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2A4DB-B0B2-4835-AB44-4B9C59E259CC}" type="parTrans" cxnId="{664A2305-094F-488C-89B4-1B56BA981B14}">
      <dgm:prSet/>
      <dgm:spPr/>
      <dgm:t>
        <a:bodyPr/>
        <a:lstStyle/>
        <a:p>
          <a:endParaRPr lang="en-US"/>
        </a:p>
      </dgm:t>
    </dgm:pt>
    <dgm:pt modelId="{D3B4A5AB-AAE5-4679-8A68-C3475906F03A}" type="sibTrans" cxnId="{664A2305-094F-488C-89B4-1B56BA981B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1BB122-E296-45F8-9DF4-76B513907557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DFC7F-0C25-4536-A8AF-6D86B3342A7B}" type="parTrans" cxnId="{D484C043-305F-4C29-9A2E-903A01060B22}">
      <dgm:prSet/>
      <dgm:spPr/>
      <dgm:t>
        <a:bodyPr/>
        <a:lstStyle/>
        <a:p>
          <a:endParaRPr lang="en-US"/>
        </a:p>
      </dgm:t>
    </dgm:pt>
    <dgm:pt modelId="{97354783-46F3-484D-A80B-EA382C476915}" type="sibTrans" cxnId="{D484C043-305F-4C29-9A2E-903A01060B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A13B0A-D07E-4E13-B75D-63486085809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Un monitoraggio accurato include Ca, P, </a:t>
          </a:r>
          <a:r>
            <a:rPr lang="it-IT" dirty="0" err="1">
              <a:latin typeface="Times New Roman" panose="02020603050405020304" pitchFamily="18" charset="0"/>
              <a:cs typeface="Times New Roman" panose="02020603050405020304" pitchFamily="18" charset="0"/>
            </a:rPr>
            <a:t>Pth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, fosfatasi alcalina e vitamina 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4BBC8-13BE-4339-A2C2-DA3F3C9F0123}" type="parTrans" cxnId="{35DFD674-1E87-48DD-A724-DE701242340B}">
      <dgm:prSet/>
      <dgm:spPr/>
      <dgm:t>
        <a:bodyPr/>
        <a:lstStyle/>
        <a:p>
          <a:endParaRPr lang="en-US"/>
        </a:p>
      </dgm:t>
    </dgm:pt>
    <dgm:pt modelId="{6DACBF21-40EB-41DD-B802-AD7F9835C369}" type="sibTrans" cxnId="{35DFD674-1E87-48DD-A724-DE70124234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85F700-3A8F-4258-8B36-0D1A075FBEC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I sintomi da carenza sono aspecifici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E0728-BCB7-4A77-9BD3-9ED282E62890}" type="parTrans" cxnId="{3BC9467B-9FBD-4828-8A68-956D4BAF77CD}">
      <dgm:prSet/>
      <dgm:spPr/>
      <dgm:t>
        <a:bodyPr/>
        <a:lstStyle/>
        <a:p>
          <a:endParaRPr lang="en-US"/>
        </a:p>
      </dgm:t>
    </dgm:pt>
    <dgm:pt modelId="{453644DE-1668-4872-A8B0-E7B9353D7006}" type="sibTrans" cxnId="{3BC9467B-9FBD-4828-8A68-956D4BAF77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7E2DED-6921-454F-BFAB-FC10F767C12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Si consiglia di usare il calcio citrato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B1F54-CE43-43C7-AB78-EE207B081382}" type="parTrans" cxnId="{3AC32CD2-8FB4-4A5C-964C-651828ABF699}">
      <dgm:prSet/>
      <dgm:spPr/>
      <dgm:t>
        <a:bodyPr/>
        <a:lstStyle/>
        <a:p>
          <a:endParaRPr lang="en-US"/>
        </a:p>
      </dgm:t>
    </dgm:pt>
    <dgm:pt modelId="{35099512-927D-4358-B200-837FEEB0EB01}" type="sibTrans" cxnId="{3AC32CD2-8FB4-4A5C-964C-651828ABF6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9E60B4-EF45-4CFF-A356-39840930ADB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La misurazione del calcio urinario delle 24/h può aiutare a valutare l’adeguato </a:t>
          </a:r>
          <a:r>
            <a:rPr lang="it-IT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intake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20DBC-EF43-4FDD-94D8-66E0A62E1A82}" type="parTrans" cxnId="{AC310F57-D5FE-4DB0-BAFE-BEE908894C45}">
      <dgm:prSet/>
      <dgm:spPr/>
      <dgm:t>
        <a:bodyPr/>
        <a:lstStyle/>
        <a:p>
          <a:endParaRPr lang="en-US"/>
        </a:p>
      </dgm:t>
    </dgm:pt>
    <dgm:pt modelId="{73442EF0-5088-4F73-90C0-B77739004EDD}" type="sibTrans" cxnId="{AC310F57-D5FE-4DB0-BAFE-BEE908894C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3451F7-66BE-4607-842D-7E85F992E8D9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930B7-18B5-4247-8777-58B9FACDB033}" type="parTrans" cxnId="{AC42EE80-857D-46F0-AC83-5265B912E0D2}">
      <dgm:prSet/>
      <dgm:spPr/>
      <dgm:t>
        <a:bodyPr/>
        <a:lstStyle/>
        <a:p>
          <a:endParaRPr lang="en-US"/>
        </a:p>
      </dgm:t>
    </dgm:pt>
    <dgm:pt modelId="{F1A48F32-06A7-424D-88FE-551B85F08D82}" type="sibTrans" cxnId="{AC42EE80-857D-46F0-AC83-5265B912E0D2}">
      <dgm:prSet/>
      <dgm:spPr/>
      <dgm:t>
        <a:bodyPr/>
        <a:lstStyle/>
        <a:p>
          <a:endParaRPr lang="en-US"/>
        </a:p>
      </dgm:t>
    </dgm:pt>
    <dgm:pt modelId="{6322240D-EA80-4D44-B47E-3E096AFF92C3}" type="pres">
      <dgm:prSet presAssocID="{F072AAC2-D014-4FBA-9C55-CF0F26CCD441}" presName="root" presStyleCnt="0">
        <dgm:presLayoutVars>
          <dgm:dir/>
          <dgm:resizeHandles val="exact"/>
        </dgm:presLayoutVars>
      </dgm:prSet>
      <dgm:spPr/>
    </dgm:pt>
    <dgm:pt modelId="{AA822542-6997-4E02-A754-F1A01BD8C6CF}" type="pres">
      <dgm:prSet presAssocID="{F072AAC2-D014-4FBA-9C55-CF0F26CCD441}" presName="container" presStyleCnt="0">
        <dgm:presLayoutVars>
          <dgm:dir/>
          <dgm:resizeHandles val="exact"/>
        </dgm:presLayoutVars>
      </dgm:prSet>
      <dgm:spPr/>
    </dgm:pt>
    <dgm:pt modelId="{0AE95B61-3BF9-4917-9F5C-C93222610356}" type="pres">
      <dgm:prSet presAssocID="{A835B953-4E4C-4C2B-A166-6D2AF85A4AB0}" presName="compNode" presStyleCnt="0"/>
      <dgm:spPr/>
    </dgm:pt>
    <dgm:pt modelId="{C89D248C-C56E-4A7A-A966-E88A0CC26E35}" type="pres">
      <dgm:prSet presAssocID="{A835B953-4E4C-4C2B-A166-6D2AF85A4AB0}" presName="iconBgRect" presStyleLbl="bgShp" presStyleIdx="0" presStyleCnt="8"/>
      <dgm:spPr/>
    </dgm:pt>
    <dgm:pt modelId="{CCC604C3-92E7-4770-802D-0896E21670A7}" type="pres">
      <dgm:prSet presAssocID="{A835B953-4E4C-4C2B-A166-6D2AF85A4AB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F0621B0A-1CD8-4B56-9257-0833427B49E9}" type="pres">
      <dgm:prSet presAssocID="{A835B953-4E4C-4C2B-A166-6D2AF85A4AB0}" presName="spaceRect" presStyleCnt="0"/>
      <dgm:spPr/>
    </dgm:pt>
    <dgm:pt modelId="{C91F3DEF-99E4-4993-8FD7-5CB09B11B416}" type="pres">
      <dgm:prSet presAssocID="{A835B953-4E4C-4C2B-A166-6D2AF85A4AB0}" presName="textRect" presStyleLbl="revTx" presStyleIdx="0" presStyleCnt="8">
        <dgm:presLayoutVars>
          <dgm:chMax val="1"/>
          <dgm:chPref val="1"/>
        </dgm:presLayoutVars>
      </dgm:prSet>
      <dgm:spPr/>
    </dgm:pt>
    <dgm:pt modelId="{60DC54E7-F666-427E-912C-935426A0316C}" type="pres">
      <dgm:prSet presAssocID="{AC3873D8-C587-4E4D-9369-9D7225B221CC}" presName="sibTrans" presStyleLbl="sibTrans2D1" presStyleIdx="0" presStyleCnt="0"/>
      <dgm:spPr/>
    </dgm:pt>
    <dgm:pt modelId="{428DDD3A-48A4-421D-A9F1-2B7BECDD797B}" type="pres">
      <dgm:prSet presAssocID="{73DCE597-48EA-4F24-903C-49DD54084C37}" presName="compNode" presStyleCnt="0"/>
      <dgm:spPr/>
    </dgm:pt>
    <dgm:pt modelId="{27F7193D-03B5-48E7-A386-406C2136D7B2}" type="pres">
      <dgm:prSet presAssocID="{73DCE597-48EA-4F24-903C-49DD54084C37}" presName="iconBgRect" presStyleLbl="bgShp" presStyleIdx="1" presStyleCnt="8"/>
      <dgm:spPr/>
    </dgm:pt>
    <dgm:pt modelId="{87C5F353-2C1E-4F63-9B0B-9DDE50B728DF}" type="pres">
      <dgm:prSet presAssocID="{73DCE597-48EA-4F24-903C-49DD54084C3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dovena"/>
        </a:ext>
      </dgm:extLst>
    </dgm:pt>
    <dgm:pt modelId="{7212F8E5-178F-4FFD-BD97-C23890621BB9}" type="pres">
      <dgm:prSet presAssocID="{73DCE597-48EA-4F24-903C-49DD54084C37}" presName="spaceRect" presStyleCnt="0"/>
      <dgm:spPr/>
    </dgm:pt>
    <dgm:pt modelId="{27806264-862E-40A5-BA10-2D834D48937F}" type="pres">
      <dgm:prSet presAssocID="{73DCE597-48EA-4F24-903C-49DD54084C37}" presName="textRect" presStyleLbl="revTx" presStyleIdx="1" presStyleCnt="8">
        <dgm:presLayoutVars>
          <dgm:chMax val="1"/>
          <dgm:chPref val="1"/>
        </dgm:presLayoutVars>
      </dgm:prSet>
      <dgm:spPr/>
    </dgm:pt>
    <dgm:pt modelId="{914B9E59-1EC2-4D0B-A3ED-FE1C451DDD38}" type="pres">
      <dgm:prSet presAssocID="{D3B4A5AB-AAE5-4679-8A68-C3475906F03A}" presName="sibTrans" presStyleLbl="sibTrans2D1" presStyleIdx="0" presStyleCnt="0"/>
      <dgm:spPr/>
    </dgm:pt>
    <dgm:pt modelId="{E699FA00-7493-4F65-A716-AF02EE5B8882}" type="pres">
      <dgm:prSet presAssocID="{D11BB122-E296-45F8-9DF4-76B513907557}" presName="compNode" presStyleCnt="0"/>
      <dgm:spPr/>
    </dgm:pt>
    <dgm:pt modelId="{BC921BE9-9251-43E4-86CB-D35309EC61F7}" type="pres">
      <dgm:prSet presAssocID="{D11BB122-E296-45F8-9DF4-76B513907557}" presName="iconBgRect" presStyleLbl="bgShp" presStyleIdx="2" presStyleCnt="8" custFlipVert="1" custFlipHor="1" custScaleX="73999" custScaleY="43387"/>
      <dgm:spPr>
        <a:ln>
          <a:solidFill>
            <a:schemeClr val="bg1"/>
          </a:solidFill>
        </a:ln>
      </dgm:spPr>
    </dgm:pt>
    <dgm:pt modelId="{53AE5B7B-7130-481B-A046-DF9D6EA6A2E2}" type="pres">
      <dgm:prSet presAssocID="{D11BB122-E296-45F8-9DF4-76B513907557}" presName="iconRect" presStyleLbl="node1" presStyleIdx="2" presStyleCnt="8" custFlipHor="1" custScaleX="123538"/>
      <dgm:spPr>
        <a:solidFill>
          <a:schemeClr val="bg1"/>
        </a:solidFill>
      </dgm:spPr>
      <dgm:extLst>
        <a:ext uri="{E40237B7-FDA0-4F09-8148-C483321AD2D9}">
          <dgm14:cNvPr xmlns:dgm14="http://schemas.microsoft.com/office/drawing/2010/diagram" id="0" name="" descr="Sostanze chimiche contorno"/>
        </a:ext>
      </dgm:extLst>
    </dgm:pt>
    <dgm:pt modelId="{9A350EC4-9321-4F40-B9C3-8748E39F3489}" type="pres">
      <dgm:prSet presAssocID="{D11BB122-E296-45F8-9DF4-76B513907557}" presName="spaceRect" presStyleCnt="0"/>
      <dgm:spPr/>
    </dgm:pt>
    <dgm:pt modelId="{89B3F031-BFAF-4F78-94E9-5C0584C223D4}" type="pres">
      <dgm:prSet presAssocID="{D11BB122-E296-45F8-9DF4-76B513907557}" presName="textRect" presStyleLbl="revTx" presStyleIdx="2" presStyleCnt="8">
        <dgm:presLayoutVars>
          <dgm:chMax val="1"/>
          <dgm:chPref val="1"/>
        </dgm:presLayoutVars>
      </dgm:prSet>
      <dgm:spPr/>
    </dgm:pt>
    <dgm:pt modelId="{E3F623CF-0CFB-468D-BAB2-E6CC28EF72DC}" type="pres">
      <dgm:prSet presAssocID="{97354783-46F3-484D-A80B-EA382C476915}" presName="sibTrans" presStyleLbl="sibTrans2D1" presStyleIdx="0" presStyleCnt="0"/>
      <dgm:spPr/>
    </dgm:pt>
    <dgm:pt modelId="{03FF0BC8-9DA8-499E-A6F0-3BFBC5B884D6}" type="pres">
      <dgm:prSet presAssocID="{4BA13B0A-D07E-4E13-B75D-634860858099}" presName="compNode" presStyleCnt="0"/>
      <dgm:spPr/>
    </dgm:pt>
    <dgm:pt modelId="{78C4BE79-1B25-403E-AA74-58422B337D56}" type="pres">
      <dgm:prSet presAssocID="{4BA13B0A-D07E-4E13-B75D-634860858099}" presName="iconBgRect" presStyleLbl="bgShp" presStyleIdx="3" presStyleCnt="8"/>
      <dgm:spPr/>
    </dgm:pt>
    <dgm:pt modelId="{CA16B245-887A-4564-AB6A-F493512C69CD}" type="pres">
      <dgm:prSet presAssocID="{4BA13B0A-D07E-4E13-B75D-634860858099}" presName="iconRect" presStyleLbl="node1" presStyleIdx="3" presStyleCnt="8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o"/>
        </a:ext>
      </dgm:extLst>
    </dgm:pt>
    <dgm:pt modelId="{64CBE381-F1A8-423B-AAD7-BADA88F318BD}" type="pres">
      <dgm:prSet presAssocID="{4BA13B0A-D07E-4E13-B75D-634860858099}" presName="spaceRect" presStyleCnt="0"/>
      <dgm:spPr/>
    </dgm:pt>
    <dgm:pt modelId="{B100A0EC-A96D-4EBA-9E6C-98464CEB8E72}" type="pres">
      <dgm:prSet presAssocID="{4BA13B0A-D07E-4E13-B75D-634860858099}" presName="textRect" presStyleLbl="revTx" presStyleIdx="3" presStyleCnt="8">
        <dgm:presLayoutVars>
          <dgm:chMax val="1"/>
          <dgm:chPref val="1"/>
        </dgm:presLayoutVars>
      </dgm:prSet>
      <dgm:spPr/>
    </dgm:pt>
    <dgm:pt modelId="{CA7915F0-8A29-432D-9C01-D6F99B348048}" type="pres">
      <dgm:prSet presAssocID="{6DACBF21-40EB-41DD-B802-AD7F9835C369}" presName="sibTrans" presStyleLbl="sibTrans2D1" presStyleIdx="0" presStyleCnt="0"/>
      <dgm:spPr/>
    </dgm:pt>
    <dgm:pt modelId="{CB1887D7-D13C-40C8-80D0-99BBBCC09376}" type="pres">
      <dgm:prSet presAssocID="{6285F700-3A8F-4258-8B36-0D1A075FBECD}" presName="compNode" presStyleCnt="0"/>
      <dgm:spPr/>
    </dgm:pt>
    <dgm:pt modelId="{AE63B493-30E3-43D6-B1FF-F6B233F8F15F}" type="pres">
      <dgm:prSet presAssocID="{6285F700-3A8F-4258-8B36-0D1A075FBECD}" presName="iconBgRect" presStyleLbl="bgShp" presStyleIdx="4" presStyleCnt="8"/>
      <dgm:spPr/>
    </dgm:pt>
    <dgm:pt modelId="{3C461729-B7A8-4083-9802-48A872EB535E}" type="pres">
      <dgm:prSet presAssocID="{6285F700-3A8F-4258-8B36-0D1A075FBECD}" presName="iconRect" presStyleLbl="node1" presStyleIdx="4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o"/>
        </a:ext>
      </dgm:extLst>
    </dgm:pt>
    <dgm:pt modelId="{BB1C6B78-A20D-4B35-B605-0D4CFA6B3910}" type="pres">
      <dgm:prSet presAssocID="{6285F700-3A8F-4258-8B36-0D1A075FBECD}" presName="spaceRect" presStyleCnt="0"/>
      <dgm:spPr/>
    </dgm:pt>
    <dgm:pt modelId="{4A1973B5-1E7C-4EF8-8F2D-512F3D844696}" type="pres">
      <dgm:prSet presAssocID="{6285F700-3A8F-4258-8B36-0D1A075FBECD}" presName="textRect" presStyleLbl="revTx" presStyleIdx="4" presStyleCnt="8">
        <dgm:presLayoutVars>
          <dgm:chMax val="1"/>
          <dgm:chPref val="1"/>
        </dgm:presLayoutVars>
      </dgm:prSet>
      <dgm:spPr/>
    </dgm:pt>
    <dgm:pt modelId="{7B906133-9D9C-48DF-8F9D-CBCE38E19A43}" type="pres">
      <dgm:prSet presAssocID="{453644DE-1668-4872-A8B0-E7B9353D7006}" presName="sibTrans" presStyleLbl="sibTrans2D1" presStyleIdx="0" presStyleCnt="0"/>
      <dgm:spPr/>
    </dgm:pt>
    <dgm:pt modelId="{77BB6833-E0B8-4501-9C0F-EDD19008B1D5}" type="pres">
      <dgm:prSet presAssocID="{AA7E2DED-6921-454F-BFAB-FC10F767C12D}" presName="compNode" presStyleCnt="0"/>
      <dgm:spPr/>
    </dgm:pt>
    <dgm:pt modelId="{BD6EA5A1-0425-4866-B762-87B209685592}" type="pres">
      <dgm:prSet presAssocID="{AA7E2DED-6921-454F-BFAB-FC10F767C12D}" presName="iconBgRect" presStyleLbl="bgShp" presStyleIdx="5" presStyleCnt="8" custLinFactX="-189865" custLinFactY="75998" custLinFactNeighborX="-200000" custLinFactNeighborY="100000"/>
      <dgm:spPr/>
    </dgm:pt>
    <dgm:pt modelId="{9F105A87-2CE7-44E5-A8BC-7110509396EC}" type="pres">
      <dgm:prSet presAssocID="{AA7E2DED-6921-454F-BFAB-FC10F767C12D}" presName="iconRect" presStyleLbl="node1" presStyleIdx="5" presStyleCnt="8" custLinFactX="-300000" custLinFactY="101403" custLinFactNeighborX="-370691" custLinFactNeighborY="200000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la da calcio"/>
        </a:ext>
      </dgm:extLst>
    </dgm:pt>
    <dgm:pt modelId="{134CB29D-701F-494B-9F75-E6FFDAA36009}" type="pres">
      <dgm:prSet presAssocID="{AA7E2DED-6921-454F-BFAB-FC10F767C12D}" presName="spaceRect" presStyleCnt="0"/>
      <dgm:spPr/>
    </dgm:pt>
    <dgm:pt modelId="{0F460B8C-D80C-4729-93F5-C0956C6A5A2D}" type="pres">
      <dgm:prSet presAssocID="{AA7E2DED-6921-454F-BFAB-FC10F767C12D}" presName="textRect" presStyleLbl="revTx" presStyleIdx="5" presStyleCnt="8" custLinFactX="-69101" custLinFactY="75998" custLinFactNeighborX="-100000" custLinFactNeighborY="100000">
        <dgm:presLayoutVars>
          <dgm:chMax val="1"/>
          <dgm:chPref val="1"/>
        </dgm:presLayoutVars>
      </dgm:prSet>
      <dgm:spPr/>
    </dgm:pt>
    <dgm:pt modelId="{00D2F4B5-FC71-413F-8CA1-1508ADC5D209}" type="pres">
      <dgm:prSet presAssocID="{35099512-927D-4358-B200-837FEEB0EB01}" presName="sibTrans" presStyleLbl="sibTrans2D1" presStyleIdx="0" presStyleCnt="0"/>
      <dgm:spPr/>
    </dgm:pt>
    <dgm:pt modelId="{42BA7B29-68CB-4CB5-AE41-C13F7E2E31F6}" type="pres">
      <dgm:prSet presAssocID="{2B9E60B4-EF45-4CFF-A356-39840930ADB3}" presName="compNode" presStyleCnt="0"/>
      <dgm:spPr/>
    </dgm:pt>
    <dgm:pt modelId="{C24D7F0A-DC80-436F-A2E6-B9DCB7530F66}" type="pres">
      <dgm:prSet presAssocID="{2B9E60B4-EF45-4CFF-A356-39840930ADB3}" presName="iconBgRect" presStyleLbl="bgShp" presStyleIdx="6" presStyleCnt="8"/>
      <dgm:spPr/>
    </dgm:pt>
    <dgm:pt modelId="{3F2575C3-9EA9-4D2B-98A8-4976C0B4AC6A}" type="pres">
      <dgm:prSet presAssocID="{2B9E60B4-EF45-4CFF-A356-39840930ADB3}" presName="iconRect" presStyleLbl="node1" presStyleIdx="6" presStyleCnt="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io"/>
        </a:ext>
      </dgm:extLst>
    </dgm:pt>
    <dgm:pt modelId="{C4116CB6-6BDC-4150-9A57-7A64E52F816B}" type="pres">
      <dgm:prSet presAssocID="{2B9E60B4-EF45-4CFF-A356-39840930ADB3}" presName="spaceRect" presStyleCnt="0"/>
      <dgm:spPr/>
    </dgm:pt>
    <dgm:pt modelId="{988112F9-2A7D-4798-AA57-A07ADA045E7D}" type="pres">
      <dgm:prSet presAssocID="{2B9E60B4-EF45-4CFF-A356-39840930ADB3}" presName="textRect" presStyleLbl="revTx" presStyleIdx="6" presStyleCnt="8">
        <dgm:presLayoutVars>
          <dgm:chMax val="1"/>
          <dgm:chPref val="1"/>
        </dgm:presLayoutVars>
      </dgm:prSet>
      <dgm:spPr/>
    </dgm:pt>
    <dgm:pt modelId="{EA126E45-94CF-486C-A376-59112FC4CD17}" type="pres">
      <dgm:prSet presAssocID="{73442EF0-5088-4F73-90C0-B77739004EDD}" presName="sibTrans" presStyleLbl="sibTrans2D1" presStyleIdx="0" presStyleCnt="0"/>
      <dgm:spPr/>
    </dgm:pt>
    <dgm:pt modelId="{23C5537E-5C27-48D3-8AC1-9F025A3115D3}" type="pres">
      <dgm:prSet presAssocID="{CA3451F7-66BE-4607-842D-7E85F992E8D9}" presName="compNode" presStyleCnt="0"/>
      <dgm:spPr/>
    </dgm:pt>
    <dgm:pt modelId="{9B366BB1-7292-44D5-BC3D-6BB74553145B}" type="pres">
      <dgm:prSet presAssocID="{CA3451F7-66BE-4607-842D-7E85F992E8D9}" presName="iconBgRect" presStyleLbl="bgShp" presStyleIdx="7" presStyleCnt="8"/>
      <dgm:spPr>
        <a:noFill/>
        <a:ln>
          <a:noFill/>
        </a:ln>
      </dgm:spPr>
    </dgm:pt>
    <dgm:pt modelId="{7E216DC1-18A2-4302-B2DD-27F0D1E9CD89}" type="pres">
      <dgm:prSet presAssocID="{CA3451F7-66BE-4607-842D-7E85F992E8D9}" presName="iconRect" presStyleLbl="node1" presStyleIdx="7" presStyleCnt="8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Sostanze chimiche contorno"/>
        </a:ext>
      </dgm:extLst>
    </dgm:pt>
    <dgm:pt modelId="{034D2DEE-5756-43BA-882D-AFAF1783E1C9}" type="pres">
      <dgm:prSet presAssocID="{CA3451F7-66BE-4607-842D-7E85F992E8D9}" presName="spaceRect" presStyleCnt="0"/>
      <dgm:spPr/>
    </dgm:pt>
    <dgm:pt modelId="{992A0CAF-C8BC-4D6F-ADC4-6AFAADE8D266}" type="pres">
      <dgm:prSet presAssocID="{CA3451F7-66BE-4607-842D-7E85F992E8D9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64A2305-094F-488C-89B4-1B56BA981B14}" srcId="{F072AAC2-D014-4FBA-9C55-CF0F26CCD441}" destId="{73DCE597-48EA-4F24-903C-49DD54084C37}" srcOrd="1" destOrd="0" parTransId="{E232A4DB-B0B2-4835-AB44-4B9C59E259CC}" sibTransId="{D3B4A5AB-AAE5-4679-8A68-C3475906F03A}"/>
    <dgm:cxn modelId="{25A0DD0E-676F-43C0-9B5B-3963A8CAEE82}" type="presOf" srcId="{6DACBF21-40EB-41DD-B802-AD7F9835C369}" destId="{CA7915F0-8A29-432D-9C01-D6F99B348048}" srcOrd="0" destOrd="0" presId="urn:microsoft.com/office/officeart/2018/2/layout/IconCircleList"/>
    <dgm:cxn modelId="{1B9F781F-A0F5-47A1-BDE6-63EA58A0B321}" type="presOf" srcId="{6285F700-3A8F-4258-8B36-0D1A075FBECD}" destId="{4A1973B5-1E7C-4EF8-8F2D-512F3D844696}" srcOrd="0" destOrd="0" presId="urn:microsoft.com/office/officeart/2018/2/layout/IconCircleList"/>
    <dgm:cxn modelId="{A8C83B3A-18C9-49C6-A191-37A54E614EE4}" type="presOf" srcId="{F072AAC2-D014-4FBA-9C55-CF0F26CCD441}" destId="{6322240D-EA80-4D44-B47E-3E096AFF92C3}" srcOrd="0" destOrd="0" presId="urn:microsoft.com/office/officeart/2018/2/layout/IconCircleList"/>
    <dgm:cxn modelId="{D484C043-305F-4C29-9A2E-903A01060B22}" srcId="{F072AAC2-D014-4FBA-9C55-CF0F26CCD441}" destId="{D11BB122-E296-45F8-9DF4-76B513907557}" srcOrd="2" destOrd="0" parTransId="{B12DFC7F-0C25-4536-A8AF-6D86B3342A7B}" sibTransId="{97354783-46F3-484D-A80B-EA382C476915}"/>
    <dgm:cxn modelId="{F5CD8046-30FC-43A1-9474-A09BA37B34BF}" type="presOf" srcId="{2B9E60B4-EF45-4CFF-A356-39840930ADB3}" destId="{988112F9-2A7D-4798-AA57-A07ADA045E7D}" srcOrd="0" destOrd="0" presId="urn:microsoft.com/office/officeart/2018/2/layout/IconCircleList"/>
    <dgm:cxn modelId="{E0540C4E-54D5-4FCA-97EA-DD490C458B22}" type="presOf" srcId="{97354783-46F3-484D-A80B-EA382C476915}" destId="{E3F623CF-0CFB-468D-BAB2-E6CC28EF72DC}" srcOrd="0" destOrd="0" presId="urn:microsoft.com/office/officeart/2018/2/layout/IconCircleList"/>
    <dgm:cxn modelId="{35DFD674-1E87-48DD-A724-DE701242340B}" srcId="{F072AAC2-D014-4FBA-9C55-CF0F26CCD441}" destId="{4BA13B0A-D07E-4E13-B75D-634860858099}" srcOrd="3" destOrd="0" parTransId="{55E4BBC8-13BE-4339-A2C2-DA3F3C9F0123}" sibTransId="{6DACBF21-40EB-41DD-B802-AD7F9835C369}"/>
    <dgm:cxn modelId="{3A994E75-2EE6-4471-BE06-1100774891DC}" type="presOf" srcId="{D11BB122-E296-45F8-9DF4-76B513907557}" destId="{89B3F031-BFAF-4F78-94E9-5C0584C223D4}" srcOrd="0" destOrd="0" presId="urn:microsoft.com/office/officeart/2018/2/layout/IconCircleList"/>
    <dgm:cxn modelId="{AC310F57-D5FE-4DB0-BAFE-BEE908894C45}" srcId="{F072AAC2-D014-4FBA-9C55-CF0F26CCD441}" destId="{2B9E60B4-EF45-4CFF-A356-39840930ADB3}" srcOrd="6" destOrd="0" parTransId="{DD020DBC-EF43-4FDD-94D8-66E0A62E1A82}" sibTransId="{73442EF0-5088-4F73-90C0-B77739004EDD}"/>
    <dgm:cxn modelId="{3BC9467B-9FBD-4828-8A68-956D4BAF77CD}" srcId="{F072AAC2-D014-4FBA-9C55-CF0F26CCD441}" destId="{6285F700-3A8F-4258-8B36-0D1A075FBECD}" srcOrd="4" destOrd="0" parTransId="{CC9E0728-BCB7-4A77-9BD3-9ED282E62890}" sibTransId="{453644DE-1668-4872-A8B0-E7B9353D7006}"/>
    <dgm:cxn modelId="{54B9297C-4679-42EC-AEB4-D70E2D54E28A}" type="presOf" srcId="{4BA13B0A-D07E-4E13-B75D-634860858099}" destId="{B100A0EC-A96D-4EBA-9E6C-98464CEB8E72}" srcOrd="0" destOrd="0" presId="urn:microsoft.com/office/officeart/2018/2/layout/IconCircleList"/>
    <dgm:cxn modelId="{AC42EE80-857D-46F0-AC83-5265B912E0D2}" srcId="{F072AAC2-D014-4FBA-9C55-CF0F26CCD441}" destId="{CA3451F7-66BE-4607-842D-7E85F992E8D9}" srcOrd="7" destOrd="0" parTransId="{4D6930B7-18B5-4247-8777-58B9FACDB033}" sibTransId="{F1A48F32-06A7-424D-88FE-551B85F08D82}"/>
    <dgm:cxn modelId="{19714788-513F-42E3-95E3-CB0FC340B53D}" type="presOf" srcId="{AA7E2DED-6921-454F-BFAB-FC10F767C12D}" destId="{0F460B8C-D80C-4729-93F5-C0956C6A5A2D}" srcOrd="0" destOrd="0" presId="urn:microsoft.com/office/officeart/2018/2/layout/IconCircleList"/>
    <dgm:cxn modelId="{7BBACA92-7C89-43E0-B7BB-438BC4A99C29}" type="presOf" srcId="{453644DE-1668-4872-A8B0-E7B9353D7006}" destId="{7B906133-9D9C-48DF-8F9D-CBCE38E19A43}" srcOrd="0" destOrd="0" presId="urn:microsoft.com/office/officeart/2018/2/layout/IconCircleList"/>
    <dgm:cxn modelId="{D4908199-DC18-484A-B68C-3A2C8E96E436}" type="presOf" srcId="{73DCE597-48EA-4F24-903C-49DD54084C37}" destId="{27806264-862E-40A5-BA10-2D834D48937F}" srcOrd="0" destOrd="0" presId="urn:microsoft.com/office/officeart/2018/2/layout/IconCircleList"/>
    <dgm:cxn modelId="{E8E1D69A-5666-4A8D-BFBE-22B5C1D8FC0F}" type="presOf" srcId="{AC3873D8-C587-4E4D-9369-9D7225B221CC}" destId="{60DC54E7-F666-427E-912C-935426A0316C}" srcOrd="0" destOrd="0" presId="urn:microsoft.com/office/officeart/2018/2/layout/IconCircleList"/>
    <dgm:cxn modelId="{1D6110AD-DBB2-4E4B-AD48-5B31B7CF6C56}" type="presOf" srcId="{CA3451F7-66BE-4607-842D-7E85F992E8D9}" destId="{992A0CAF-C8BC-4D6F-ADC4-6AFAADE8D266}" srcOrd="0" destOrd="0" presId="urn:microsoft.com/office/officeart/2018/2/layout/IconCircleList"/>
    <dgm:cxn modelId="{7D12B4B5-FCE2-4E6C-81D7-9987BB897056}" type="presOf" srcId="{35099512-927D-4358-B200-837FEEB0EB01}" destId="{00D2F4B5-FC71-413F-8CA1-1508ADC5D209}" srcOrd="0" destOrd="0" presId="urn:microsoft.com/office/officeart/2018/2/layout/IconCircleList"/>
    <dgm:cxn modelId="{2E5D2CD2-F5DA-42CD-80E7-5C751212C161}" type="presOf" srcId="{D3B4A5AB-AAE5-4679-8A68-C3475906F03A}" destId="{914B9E59-1EC2-4D0B-A3ED-FE1C451DDD38}" srcOrd="0" destOrd="0" presId="urn:microsoft.com/office/officeart/2018/2/layout/IconCircleList"/>
    <dgm:cxn modelId="{3AC32CD2-8FB4-4A5C-964C-651828ABF699}" srcId="{F072AAC2-D014-4FBA-9C55-CF0F26CCD441}" destId="{AA7E2DED-6921-454F-BFAB-FC10F767C12D}" srcOrd="5" destOrd="0" parTransId="{F23B1F54-CE43-43C7-AB78-EE207B081382}" sibTransId="{35099512-927D-4358-B200-837FEEB0EB01}"/>
    <dgm:cxn modelId="{AD00C3DA-AC91-4701-A69A-31E29884878A}" type="presOf" srcId="{A835B953-4E4C-4C2B-A166-6D2AF85A4AB0}" destId="{C91F3DEF-99E4-4993-8FD7-5CB09B11B416}" srcOrd="0" destOrd="0" presId="urn:microsoft.com/office/officeart/2018/2/layout/IconCircleList"/>
    <dgm:cxn modelId="{E64A12F9-4476-4E5F-8EBB-5E8984E59D0F}" type="presOf" srcId="{73442EF0-5088-4F73-90C0-B77739004EDD}" destId="{EA126E45-94CF-486C-A376-59112FC4CD17}" srcOrd="0" destOrd="0" presId="urn:microsoft.com/office/officeart/2018/2/layout/IconCircleList"/>
    <dgm:cxn modelId="{10A769FE-F6E3-4DAC-A3DA-F701F2A53081}" srcId="{F072AAC2-D014-4FBA-9C55-CF0F26CCD441}" destId="{A835B953-4E4C-4C2B-A166-6D2AF85A4AB0}" srcOrd="0" destOrd="0" parTransId="{6DAC1997-C77A-4D39-905B-A6C605D96CC3}" sibTransId="{AC3873D8-C587-4E4D-9369-9D7225B221CC}"/>
    <dgm:cxn modelId="{843D626F-03BF-46BD-977F-F6BDCE3980D2}" type="presParOf" srcId="{6322240D-EA80-4D44-B47E-3E096AFF92C3}" destId="{AA822542-6997-4E02-A754-F1A01BD8C6CF}" srcOrd="0" destOrd="0" presId="urn:microsoft.com/office/officeart/2018/2/layout/IconCircleList"/>
    <dgm:cxn modelId="{D9D09A23-47C1-496F-BB1D-8FCC4636CFEC}" type="presParOf" srcId="{AA822542-6997-4E02-A754-F1A01BD8C6CF}" destId="{0AE95B61-3BF9-4917-9F5C-C93222610356}" srcOrd="0" destOrd="0" presId="urn:microsoft.com/office/officeart/2018/2/layout/IconCircleList"/>
    <dgm:cxn modelId="{D0A9BD64-09A4-4F86-8894-512BEB82B5F7}" type="presParOf" srcId="{0AE95B61-3BF9-4917-9F5C-C93222610356}" destId="{C89D248C-C56E-4A7A-A966-E88A0CC26E35}" srcOrd="0" destOrd="0" presId="urn:microsoft.com/office/officeart/2018/2/layout/IconCircleList"/>
    <dgm:cxn modelId="{59EDFE41-0B7E-4891-8B30-E02085A95369}" type="presParOf" srcId="{0AE95B61-3BF9-4917-9F5C-C93222610356}" destId="{CCC604C3-92E7-4770-802D-0896E21670A7}" srcOrd="1" destOrd="0" presId="urn:microsoft.com/office/officeart/2018/2/layout/IconCircleList"/>
    <dgm:cxn modelId="{9AA0D052-F742-436C-B3D5-677D9F596D86}" type="presParOf" srcId="{0AE95B61-3BF9-4917-9F5C-C93222610356}" destId="{F0621B0A-1CD8-4B56-9257-0833427B49E9}" srcOrd="2" destOrd="0" presId="urn:microsoft.com/office/officeart/2018/2/layout/IconCircleList"/>
    <dgm:cxn modelId="{5042A5D4-F177-428B-AE7C-DF3C23521451}" type="presParOf" srcId="{0AE95B61-3BF9-4917-9F5C-C93222610356}" destId="{C91F3DEF-99E4-4993-8FD7-5CB09B11B416}" srcOrd="3" destOrd="0" presId="urn:microsoft.com/office/officeart/2018/2/layout/IconCircleList"/>
    <dgm:cxn modelId="{E030F586-4BAB-4FAC-9344-D089E2F70143}" type="presParOf" srcId="{AA822542-6997-4E02-A754-F1A01BD8C6CF}" destId="{60DC54E7-F666-427E-912C-935426A0316C}" srcOrd="1" destOrd="0" presId="urn:microsoft.com/office/officeart/2018/2/layout/IconCircleList"/>
    <dgm:cxn modelId="{8586385B-84D1-48EE-A61B-B77EFD48B0E8}" type="presParOf" srcId="{AA822542-6997-4E02-A754-F1A01BD8C6CF}" destId="{428DDD3A-48A4-421D-A9F1-2B7BECDD797B}" srcOrd="2" destOrd="0" presId="urn:microsoft.com/office/officeart/2018/2/layout/IconCircleList"/>
    <dgm:cxn modelId="{21E1A688-EDC9-4EB0-93C3-21583274E721}" type="presParOf" srcId="{428DDD3A-48A4-421D-A9F1-2B7BECDD797B}" destId="{27F7193D-03B5-48E7-A386-406C2136D7B2}" srcOrd="0" destOrd="0" presId="urn:microsoft.com/office/officeart/2018/2/layout/IconCircleList"/>
    <dgm:cxn modelId="{234462B9-77F6-43C4-AE87-974EE722E5C3}" type="presParOf" srcId="{428DDD3A-48A4-421D-A9F1-2B7BECDD797B}" destId="{87C5F353-2C1E-4F63-9B0B-9DDE50B728DF}" srcOrd="1" destOrd="0" presId="urn:microsoft.com/office/officeart/2018/2/layout/IconCircleList"/>
    <dgm:cxn modelId="{80AC25BF-7A9B-42C3-8E7E-E8E9402AED62}" type="presParOf" srcId="{428DDD3A-48A4-421D-A9F1-2B7BECDD797B}" destId="{7212F8E5-178F-4FFD-BD97-C23890621BB9}" srcOrd="2" destOrd="0" presId="urn:microsoft.com/office/officeart/2018/2/layout/IconCircleList"/>
    <dgm:cxn modelId="{15A3A06C-23BD-4813-A429-AE3050BA39EF}" type="presParOf" srcId="{428DDD3A-48A4-421D-A9F1-2B7BECDD797B}" destId="{27806264-862E-40A5-BA10-2D834D48937F}" srcOrd="3" destOrd="0" presId="urn:microsoft.com/office/officeart/2018/2/layout/IconCircleList"/>
    <dgm:cxn modelId="{C97DC05A-F1CA-49E8-B57F-00EE3F1D0C2D}" type="presParOf" srcId="{AA822542-6997-4E02-A754-F1A01BD8C6CF}" destId="{914B9E59-1EC2-4D0B-A3ED-FE1C451DDD38}" srcOrd="3" destOrd="0" presId="urn:microsoft.com/office/officeart/2018/2/layout/IconCircleList"/>
    <dgm:cxn modelId="{48582FA9-AACB-4475-85AE-4B37831E1145}" type="presParOf" srcId="{AA822542-6997-4E02-A754-F1A01BD8C6CF}" destId="{E699FA00-7493-4F65-A716-AF02EE5B8882}" srcOrd="4" destOrd="0" presId="urn:microsoft.com/office/officeart/2018/2/layout/IconCircleList"/>
    <dgm:cxn modelId="{2A8221B9-522E-4390-B1DC-C02467E7E883}" type="presParOf" srcId="{E699FA00-7493-4F65-A716-AF02EE5B8882}" destId="{BC921BE9-9251-43E4-86CB-D35309EC61F7}" srcOrd="0" destOrd="0" presId="urn:microsoft.com/office/officeart/2018/2/layout/IconCircleList"/>
    <dgm:cxn modelId="{9EE09A55-E78B-43A4-A51D-ADE2DCAD2390}" type="presParOf" srcId="{E699FA00-7493-4F65-A716-AF02EE5B8882}" destId="{53AE5B7B-7130-481B-A046-DF9D6EA6A2E2}" srcOrd="1" destOrd="0" presId="urn:microsoft.com/office/officeart/2018/2/layout/IconCircleList"/>
    <dgm:cxn modelId="{A4D0A35C-2DEA-4739-AFA6-A17892D96976}" type="presParOf" srcId="{E699FA00-7493-4F65-A716-AF02EE5B8882}" destId="{9A350EC4-9321-4F40-B9C3-8748E39F3489}" srcOrd="2" destOrd="0" presId="urn:microsoft.com/office/officeart/2018/2/layout/IconCircleList"/>
    <dgm:cxn modelId="{88C86FEB-FAA3-40A1-8287-D512F4DF4FAF}" type="presParOf" srcId="{E699FA00-7493-4F65-A716-AF02EE5B8882}" destId="{89B3F031-BFAF-4F78-94E9-5C0584C223D4}" srcOrd="3" destOrd="0" presId="urn:microsoft.com/office/officeart/2018/2/layout/IconCircleList"/>
    <dgm:cxn modelId="{88A80402-9D7A-4A29-94BD-38138986BF29}" type="presParOf" srcId="{AA822542-6997-4E02-A754-F1A01BD8C6CF}" destId="{E3F623CF-0CFB-468D-BAB2-E6CC28EF72DC}" srcOrd="5" destOrd="0" presId="urn:microsoft.com/office/officeart/2018/2/layout/IconCircleList"/>
    <dgm:cxn modelId="{E3F1069B-9E74-48F8-9E71-AA4E7D1B3019}" type="presParOf" srcId="{AA822542-6997-4E02-A754-F1A01BD8C6CF}" destId="{03FF0BC8-9DA8-499E-A6F0-3BFBC5B884D6}" srcOrd="6" destOrd="0" presId="urn:microsoft.com/office/officeart/2018/2/layout/IconCircleList"/>
    <dgm:cxn modelId="{68930638-42AD-4609-BA1C-00D45CE0BD10}" type="presParOf" srcId="{03FF0BC8-9DA8-499E-A6F0-3BFBC5B884D6}" destId="{78C4BE79-1B25-403E-AA74-58422B337D56}" srcOrd="0" destOrd="0" presId="urn:microsoft.com/office/officeart/2018/2/layout/IconCircleList"/>
    <dgm:cxn modelId="{DDD82854-80EA-447D-933A-8E9E77CE0652}" type="presParOf" srcId="{03FF0BC8-9DA8-499E-A6F0-3BFBC5B884D6}" destId="{CA16B245-887A-4564-AB6A-F493512C69CD}" srcOrd="1" destOrd="0" presId="urn:microsoft.com/office/officeart/2018/2/layout/IconCircleList"/>
    <dgm:cxn modelId="{9AA5F9E4-213D-4D09-95E3-CFF9BBEDC7B0}" type="presParOf" srcId="{03FF0BC8-9DA8-499E-A6F0-3BFBC5B884D6}" destId="{64CBE381-F1A8-423B-AAD7-BADA88F318BD}" srcOrd="2" destOrd="0" presId="urn:microsoft.com/office/officeart/2018/2/layout/IconCircleList"/>
    <dgm:cxn modelId="{7CB19622-2931-43AC-AA21-CE5BF1466FD1}" type="presParOf" srcId="{03FF0BC8-9DA8-499E-A6F0-3BFBC5B884D6}" destId="{B100A0EC-A96D-4EBA-9E6C-98464CEB8E72}" srcOrd="3" destOrd="0" presId="urn:microsoft.com/office/officeart/2018/2/layout/IconCircleList"/>
    <dgm:cxn modelId="{F638B395-24F4-440D-A68C-771323C40BE3}" type="presParOf" srcId="{AA822542-6997-4E02-A754-F1A01BD8C6CF}" destId="{CA7915F0-8A29-432D-9C01-D6F99B348048}" srcOrd="7" destOrd="0" presId="urn:microsoft.com/office/officeart/2018/2/layout/IconCircleList"/>
    <dgm:cxn modelId="{52465370-09CB-4634-A6BC-6FFE380D6FD6}" type="presParOf" srcId="{AA822542-6997-4E02-A754-F1A01BD8C6CF}" destId="{CB1887D7-D13C-40C8-80D0-99BBBCC09376}" srcOrd="8" destOrd="0" presId="urn:microsoft.com/office/officeart/2018/2/layout/IconCircleList"/>
    <dgm:cxn modelId="{5907BDB0-ECDB-4109-B21A-6ED465B0CF8E}" type="presParOf" srcId="{CB1887D7-D13C-40C8-80D0-99BBBCC09376}" destId="{AE63B493-30E3-43D6-B1FF-F6B233F8F15F}" srcOrd="0" destOrd="0" presId="urn:microsoft.com/office/officeart/2018/2/layout/IconCircleList"/>
    <dgm:cxn modelId="{30249181-646B-4868-8A03-495A526CA94B}" type="presParOf" srcId="{CB1887D7-D13C-40C8-80D0-99BBBCC09376}" destId="{3C461729-B7A8-4083-9802-48A872EB535E}" srcOrd="1" destOrd="0" presId="urn:microsoft.com/office/officeart/2018/2/layout/IconCircleList"/>
    <dgm:cxn modelId="{EF466678-4247-4317-9F80-1BAA8B4938F6}" type="presParOf" srcId="{CB1887D7-D13C-40C8-80D0-99BBBCC09376}" destId="{BB1C6B78-A20D-4B35-B605-0D4CFA6B3910}" srcOrd="2" destOrd="0" presId="urn:microsoft.com/office/officeart/2018/2/layout/IconCircleList"/>
    <dgm:cxn modelId="{36FDB176-327A-4276-9207-B1C614C7DA8F}" type="presParOf" srcId="{CB1887D7-D13C-40C8-80D0-99BBBCC09376}" destId="{4A1973B5-1E7C-4EF8-8F2D-512F3D844696}" srcOrd="3" destOrd="0" presId="urn:microsoft.com/office/officeart/2018/2/layout/IconCircleList"/>
    <dgm:cxn modelId="{5F72EAD0-80CC-474C-9061-FC7569009FD2}" type="presParOf" srcId="{AA822542-6997-4E02-A754-F1A01BD8C6CF}" destId="{7B906133-9D9C-48DF-8F9D-CBCE38E19A43}" srcOrd="9" destOrd="0" presId="urn:microsoft.com/office/officeart/2018/2/layout/IconCircleList"/>
    <dgm:cxn modelId="{2F6E1387-C192-46C4-B62B-F4D4262DADA9}" type="presParOf" srcId="{AA822542-6997-4E02-A754-F1A01BD8C6CF}" destId="{77BB6833-E0B8-4501-9C0F-EDD19008B1D5}" srcOrd="10" destOrd="0" presId="urn:microsoft.com/office/officeart/2018/2/layout/IconCircleList"/>
    <dgm:cxn modelId="{9C92994F-84E1-4583-A721-1CB9226D4D96}" type="presParOf" srcId="{77BB6833-E0B8-4501-9C0F-EDD19008B1D5}" destId="{BD6EA5A1-0425-4866-B762-87B209685592}" srcOrd="0" destOrd="0" presId="urn:microsoft.com/office/officeart/2018/2/layout/IconCircleList"/>
    <dgm:cxn modelId="{0117A803-DC6F-47D3-A215-49436E1B592B}" type="presParOf" srcId="{77BB6833-E0B8-4501-9C0F-EDD19008B1D5}" destId="{9F105A87-2CE7-44E5-A8BC-7110509396EC}" srcOrd="1" destOrd="0" presId="urn:microsoft.com/office/officeart/2018/2/layout/IconCircleList"/>
    <dgm:cxn modelId="{2C08D3A5-F300-462C-A6D7-11CC7D7E521B}" type="presParOf" srcId="{77BB6833-E0B8-4501-9C0F-EDD19008B1D5}" destId="{134CB29D-701F-494B-9F75-E6FFDAA36009}" srcOrd="2" destOrd="0" presId="urn:microsoft.com/office/officeart/2018/2/layout/IconCircleList"/>
    <dgm:cxn modelId="{B3E4B6D7-7BD7-44D3-B031-8F9375556CFC}" type="presParOf" srcId="{77BB6833-E0B8-4501-9C0F-EDD19008B1D5}" destId="{0F460B8C-D80C-4729-93F5-C0956C6A5A2D}" srcOrd="3" destOrd="0" presId="urn:microsoft.com/office/officeart/2018/2/layout/IconCircleList"/>
    <dgm:cxn modelId="{F64FC894-4AC1-43E8-838A-A0ECBC5D2634}" type="presParOf" srcId="{AA822542-6997-4E02-A754-F1A01BD8C6CF}" destId="{00D2F4B5-FC71-413F-8CA1-1508ADC5D209}" srcOrd="11" destOrd="0" presId="urn:microsoft.com/office/officeart/2018/2/layout/IconCircleList"/>
    <dgm:cxn modelId="{F54BDF7F-FDFD-49DE-9738-58D73EF84BED}" type="presParOf" srcId="{AA822542-6997-4E02-A754-F1A01BD8C6CF}" destId="{42BA7B29-68CB-4CB5-AE41-C13F7E2E31F6}" srcOrd="12" destOrd="0" presId="urn:microsoft.com/office/officeart/2018/2/layout/IconCircleList"/>
    <dgm:cxn modelId="{48315218-1126-4CAB-B935-872D4362B7DB}" type="presParOf" srcId="{42BA7B29-68CB-4CB5-AE41-C13F7E2E31F6}" destId="{C24D7F0A-DC80-436F-A2E6-B9DCB7530F66}" srcOrd="0" destOrd="0" presId="urn:microsoft.com/office/officeart/2018/2/layout/IconCircleList"/>
    <dgm:cxn modelId="{BF70F65D-B503-44FD-B10D-402C690F972A}" type="presParOf" srcId="{42BA7B29-68CB-4CB5-AE41-C13F7E2E31F6}" destId="{3F2575C3-9EA9-4D2B-98A8-4976C0B4AC6A}" srcOrd="1" destOrd="0" presId="urn:microsoft.com/office/officeart/2018/2/layout/IconCircleList"/>
    <dgm:cxn modelId="{A6FD6BDE-A066-4455-A224-7BF8DA70A54A}" type="presParOf" srcId="{42BA7B29-68CB-4CB5-AE41-C13F7E2E31F6}" destId="{C4116CB6-6BDC-4150-9A57-7A64E52F816B}" srcOrd="2" destOrd="0" presId="urn:microsoft.com/office/officeart/2018/2/layout/IconCircleList"/>
    <dgm:cxn modelId="{C419BD00-8E72-4A03-A30A-F4B7E8ED42DC}" type="presParOf" srcId="{42BA7B29-68CB-4CB5-AE41-C13F7E2E31F6}" destId="{988112F9-2A7D-4798-AA57-A07ADA045E7D}" srcOrd="3" destOrd="0" presId="urn:microsoft.com/office/officeart/2018/2/layout/IconCircleList"/>
    <dgm:cxn modelId="{5BBA2B75-6F83-40D1-BFB7-959FC8BC4EF4}" type="presParOf" srcId="{AA822542-6997-4E02-A754-F1A01BD8C6CF}" destId="{EA126E45-94CF-486C-A376-59112FC4CD17}" srcOrd="13" destOrd="0" presId="urn:microsoft.com/office/officeart/2018/2/layout/IconCircleList"/>
    <dgm:cxn modelId="{A0E2D04B-1E80-4F56-B299-B5A7DCF2149F}" type="presParOf" srcId="{AA822542-6997-4E02-A754-F1A01BD8C6CF}" destId="{23C5537E-5C27-48D3-8AC1-9F025A3115D3}" srcOrd="14" destOrd="0" presId="urn:microsoft.com/office/officeart/2018/2/layout/IconCircleList"/>
    <dgm:cxn modelId="{FE41D94C-2E1B-4A76-BB6D-0791AA0E15DA}" type="presParOf" srcId="{23C5537E-5C27-48D3-8AC1-9F025A3115D3}" destId="{9B366BB1-7292-44D5-BC3D-6BB74553145B}" srcOrd="0" destOrd="0" presId="urn:microsoft.com/office/officeart/2018/2/layout/IconCircleList"/>
    <dgm:cxn modelId="{3B8BDC0D-8B26-4B68-BEBA-9FDE7D86E029}" type="presParOf" srcId="{23C5537E-5C27-48D3-8AC1-9F025A3115D3}" destId="{7E216DC1-18A2-4302-B2DD-27F0D1E9CD89}" srcOrd="1" destOrd="0" presId="urn:microsoft.com/office/officeart/2018/2/layout/IconCircleList"/>
    <dgm:cxn modelId="{D2C53323-665C-4518-936C-EB09919A6F65}" type="presParOf" srcId="{23C5537E-5C27-48D3-8AC1-9F025A3115D3}" destId="{034D2DEE-5756-43BA-882D-AFAF1783E1C9}" srcOrd="2" destOrd="0" presId="urn:microsoft.com/office/officeart/2018/2/layout/IconCircleList"/>
    <dgm:cxn modelId="{E599D2D2-6243-4F68-9ED7-E490A522CE9B}" type="presParOf" srcId="{23C5537E-5C27-48D3-8AC1-9F025A3115D3}" destId="{992A0CAF-C8BC-4D6F-ADC4-6AFAADE8D2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2AAC2-D014-4FBA-9C55-CF0F26CCD44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5B953-4E4C-4C2B-A166-6D2AF85A4AB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Complicanza più frequente negli interventi malassorbitivi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C1997-C77A-4D39-905B-A6C605D96CC3}" type="parTrans" cxnId="{10A769FE-F6E3-4DAC-A3DA-F701F2A53081}">
      <dgm:prSet/>
      <dgm:spPr/>
      <dgm:t>
        <a:bodyPr/>
        <a:lstStyle/>
        <a:p>
          <a:endParaRPr lang="en-US"/>
        </a:p>
      </dgm:t>
    </dgm:pt>
    <dgm:pt modelId="{AC3873D8-C587-4E4D-9369-9D7225B221CC}" type="sibTrans" cxnId="{10A769FE-F6E3-4DAC-A3DA-F701F2A530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DCE597-48EA-4F24-903C-49DD54084C3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Determinata dal ridotto </a:t>
          </a:r>
          <a:r>
            <a:rPr lang="it-IT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intake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 e dal diminuito assorbimento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2A4DB-B0B2-4835-AB44-4B9C59E259CC}" type="parTrans" cxnId="{664A2305-094F-488C-89B4-1B56BA981B14}">
      <dgm:prSet/>
      <dgm:spPr/>
      <dgm:t>
        <a:bodyPr/>
        <a:lstStyle/>
        <a:p>
          <a:endParaRPr lang="en-US"/>
        </a:p>
      </dgm:t>
    </dgm:pt>
    <dgm:pt modelId="{D3B4A5AB-AAE5-4679-8A68-C3475906F03A}" type="sibTrans" cxnId="{664A2305-094F-488C-89B4-1B56BA981B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1BB122-E296-45F8-9DF4-76B513907557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DFC7F-0C25-4536-A8AF-6D86B3342A7B}" type="parTrans" cxnId="{D484C043-305F-4C29-9A2E-903A01060B22}">
      <dgm:prSet/>
      <dgm:spPr/>
      <dgm:t>
        <a:bodyPr/>
        <a:lstStyle/>
        <a:p>
          <a:endParaRPr lang="en-US"/>
        </a:p>
      </dgm:t>
    </dgm:pt>
    <dgm:pt modelId="{97354783-46F3-484D-A80B-EA382C476915}" type="sibTrans" cxnId="{D484C043-305F-4C29-9A2E-903A01060B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A13B0A-D07E-4E13-B75D-63486085809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Le donne in premenopausa sono più a rischio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4BBC8-13BE-4339-A2C2-DA3F3C9F0123}" type="parTrans" cxnId="{35DFD674-1E87-48DD-A724-DE701242340B}">
      <dgm:prSet/>
      <dgm:spPr/>
      <dgm:t>
        <a:bodyPr/>
        <a:lstStyle/>
        <a:p>
          <a:endParaRPr lang="en-US"/>
        </a:p>
      </dgm:t>
    </dgm:pt>
    <dgm:pt modelId="{6DACBF21-40EB-41DD-B802-AD7F9835C369}" type="sibTrans" cxnId="{35DFD674-1E87-48DD-A724-DE70124234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85F700-3A8F-4258-8B36-0D1A075FBEC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Il dosaggio della ferritina è influenzato da vari fattori (età, infiammazioni, infezioni…)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E0728-BCB7-4A77-9BD3-9ED282E62890}" type="parTrans" cxnId="{3BC9467B-9FBD-4828-8A68-956D4BAF77CD}">
      <dgm:prSet/>
      <dgm:spPr/>
      <dgm:t>
        <a:bodyPr/>
        <a:lstStyle/>
        <a:p>
          <a:endParaRPr lang="en-US"/>
        </a:p>
      </dgm:t>
    </dgm:pt>
    <dgm:pt modelId="{453644DE-1668-4872-A8B0-E7B9353D7006}" type="sibTrans" cxnId="{3BC9467B-9FBD-4828-8A68-956D4BAF77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7E2DED-6921-454F-BFAB-FC10F767C12D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B1F54-CE43-43C7-AB78-EE207B081382}" type="parTrans" cxnId="{3AC32CD2-8FB4-4A5C-964C-651828ABF699}">
      <dgm:prSet/>
      <dgm:spPr/>
      <dgm:t>
        <a:bodyPr/>
        <a:lstStyle/>
        <a:p>
          <a:endParaRPr lang="en-US"/>
        </a:p>
      </dgm:t>
    </dgm:pt>
    <dgm:pt modelId="{35099512-927D-4358-B200-837FEEB0EB01}" type="sibTrans" cxnId="{3AC32CD2-8FB4-4A5C-964C-651828ABF6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9E60B4-EF45-4CFF-A356-39840930ADB3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20DBC-EF43-4FDD-94D8-66E0A62E1A82}" type="parTrans" cxnId="{AC310F57-D5FE-4DB0-BAFE-BEE908894C45}">
      <dgm:prSet/>
      <dgm:spPr/>
      <dgm:t>
        <a:bodyPr/>
        <a:lstStyle/>
        <a:p>
          <a:endParaRPr lang="en-US"/>
        </a:p>
      </dgm:t>
    </dgm:pt>
    <dgm:pt modelId="{73442EF0-5088-4F73-90C0-B77739004EDD}" type="sibTrans" cxnId="{AC310F57-D5FE-4DB0-BAFE-BEE908894C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3451F7-66BE-4607-842D-7E85F992E8D9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930B7-18B5-4247-8777-58B9FACDB033}" type="parTrans" cxnId="{AC42EE80-857D-46F0-AC83-5265B912E0D2}">
      <dgm:prSet/>
      <dgm:spPr/>
      <dgm:t>
        <a:bodyPr/>
        <a:lstStyle/>
        <a:p>
          <a:endParaRPr lang="en-US"/>
        </a:p>
      </dgm:t>
    </dgm:pt>
    <dgm:pt modelId="{F1A48F32-06A7-424D-88FE-551B85F08D82}" type="sibTrans" cxnId="{AC42EE80-857D-46F0-AC83-5265B912E0D2}">
      <dgm:prSet/>
      <dgm:spPr/>
      <dgm:t>
        <a:bodyPr/>
        <a:lstStyle/>
        <a:p>
          <a:endParaRPr lang="en-US"/>
        </a:p>
      </dgm:t>
    </dgm:pt>
    <dgm:pt modelId="{6322240D-EA80-4D44-B47E-3E096AFF92C3}" type="pres">
      <dgm:prSet presAssocID="{F072AAC2-D014-4FBA-9C55-CF0F26CCD441}" presName="root" presStyleCnt="0">
        <dgm:presLayoutVars>
          <dgm:dir/>
          <dgm:resizeHandles val="exact"/>
        </dgm:presLayoutVars>
      </dgm:prSet>
      <dgm:spPr/>
    </dgm:pt>
    <dgm:pt modelId="{AA822542-6997-4E02-A754-F1A01BD8C6CF}" type="pres">
      <dgm:prSet presAssocID="{F072AAC2-D014-4FBA-9C55-CF0F26CCD441}" presName="container" presStyleCnt="0">
        <dgm:presLayoutVars>
          <dgm:dir/>
          <dgm:resizeHandles val="exact"/>
        </dgm:presLayoutVars>
      </dgm:prSet>
      <dgm:spPr/>
    </dgm:pt>
    <dgm:pt modelId="{0AE95B61-3BF9-4917-9F5C-C93222610356}" type="pres">
      <dgm:prSet presAssocID="{A835B953-4E4C-4C2B-A166-6D2AF85A4AB0}" presName="compNode" presStyleCnt="0"/>
      <dgm:spPr/>
    </dgm:pt>
    <dgm:pt modelId="{C89D248C-C56E-4A7A-A966-E88A0CC26E35}" type="pres">
      <dgm:prSet presAssocID="{A835B953-4E4C-4C2B-A166-6D2AF85A4AB0}" presName="iconBgRect" presStyleLbl="bgShp" presStyleIdx="0" presStyleCnt="8"/>
      <dgm:spPr/>
    </dgm:pt>
    <dgm:pt modelId="{CCC604C3-92E7-4770-802D-0896E21670A7}" type="pres">
      <dgm:prSet presAssocID="{A835B953-4E4C-4C2B-A166-6D2AF85A4AB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rarchia"/>
        </a:ext>
      </dgm:extLst>
    </dgm:pt>
    <dgm:pt modelId="{F0621B0A-1CD8-4B56-9257-0833427B49E9}" type="pres">
      <dgm:prSet presAssocID="{A835B953-4E4C-4C2B-A166-6D2AF85A4AB0}" presName="spaceRect" presStyleCnt="0"/>
      <dgm:spPr/>
    </dgm:pt>
    <dgm:pt modelId="{C91F3DEF-99E4-4993-8FD7-5CB09B11B416}" type="pres">
      <dgm:prSet presAssocID="{A835B953-4E4C-4C2B-A166-6D2AF85A4AB0}" presName="textRect" presStyleLbl="revTx" presStyleIdx="0" presStyleCnt="8">
        <dgm:presLayoutVars>
          <dgm:chMax val="1"/>
          <dgm:chPref val="1"/>
        </dgm:presLayoutVars>
      </dgm:prSet>
      <dgm:spPr/>
    </dgm:pt>
    <dgm:pt modelId="{60DC54E7-F666-427E-912C-935426A0316C}" type="pres">
      <dgm:prSet presAssocID="{AC3873D8-C587-4E4D-9369-9D7225B221CC}" presName="sibTrans" presStyleLbl="sibTrans2D1" presStyleIdx="0" presStyleCnt="0"/>
      <dgm:spPr/>
    </dgm:pt>
    <dgm:pt modelId="{428DDD3A-48A4-421D-A9F1-2B7BECDD797B}" type="pres">
      <dgm:prSet presAssocID="{73DCE597-48EA-4F24-903C-49DD54084C37}" presName="compNode" presStyleCnt="0"/>
      <dgm:spPr/>
    </dgm:pt>
    <dgm:pt modelId="{27F7193D-03B5-48E7-A386-406C2136D7B2}" type="pres">
      <dgm:prSet presAssocID="{73DCE597-48EA-4F24-903C-49DD54084C37}" presName="iconBgRect" presStyleLbl="bgShp" presStyleIdx="1" presStyleCnt="8"/>
      <dgm:spPr/>
    </dgm:pt>
    <dgm:pt modelId="{87C5F353-2C1E-4F63-9B0B-9DDE50B728DF}" type="pres">
      <dgm:prSet presAssocID="{73DCE597-48EA-4F24-903C-49DD54084C3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dovena"/>
        </a:ext>
      </dgm:extLst>
    </dgm:pt>
    <dgm:pt modelId="{7212F8E5-178F-4FFD-BD97-C23890621BB9}" type="pres">
      <dgm:prSet presAssocID="{73DCE597-48EA-4F24-903C-49DD54084C37}" presName="spaceRect" presStyleCnt="0"/>
      <dgm:spPr/>
    </dgm:pt>
    <dgm:pt modelId="{27806264-862E-40A5-BA10-2D834D48937F}" type="pres">
      <dgm:prSet presAssocID="{73DCE597-48EA-4F24-903C-49DD54084C37}" presName="textRect" presStyleLbl="revTx" presStyleIdx="1" presStyleCnt="8">
        <dgm:presLayoutVars>
          <dgm:chMax val="1"/>
          <dgm:chPref val="1"/>
        </dgm:presLayoutVars>
      </dgm:prSet>
      <dgm:spPr/>
    </dgm:pt>
    <dgm:pt modelId="{914B9E59-1EC2-4D0B-A3ED-FE1C451DDD38}" type="pres">
      <dgm:prSet presAssocID="{D3B4A5AB-AAE5-4679-8A68-C3475906F03A}" presName="sibTrans" presStyleLbl="sibTrans2D1" presStyleIdx="0" presStyleCnt="0"/>
      <dgm:spPr/>
    </dgm:pt>
    <dgm:pt modelId="{E699FA00-7493-4F65-A716-AF02EE5B8882}" type="pres">
      <dgm:prSet presAssocID="{D11BB122-E296-45F8-9DF4-76B513907557}" presName="compNode" presStyleCnt="0"/>
      <dgm:spPr/>
    </dgm:pt>
    <dgm:pt modelId="{BC921BE9-9251-43E4-86CB-D35309EC61F7}" type="pres">
      <dgm:prSet presAssocID="{D11BB122-E296-45F8-9DF4-76B513907557}" presName="iconBgRect" presStyleLbl="bgShp" presStyleIdx="2" presStyleCnt="8" custFlipVert="1" custFlipHor="1" custScaleX="73999" custScaleY="43387"/>
      <dgm:spPr>
        <a:ln>
          <a:solidFill>
            <a:schemeClr val="bg1"/>
          </a:solidFill>
        </a:ln>
      </dgm:spPr>
    </dgm:pt>
    <dgm:pt modelId="{53AE5B7B-7130-481B-A046-DF9D6EA6A2E2}" type="pres">
      <dgm:prSet presAssocID="{D11BB122-E296-45F8-9DF4-76B513907557}" presName="iconRect" presStyleLbl="node1" presStyleIdx="2" presStyleCnt="8" custFlipHor="1" custScaleX="123538"/>
      <dgm:spPr>
        <a:solidFill>
          <a:schemeClr val="bg1"/>
        </a:solidFill>
      </dgm:spPr>
      <dgm:extLst>
        <a:ext uri="{E40237B7-FDA0-4F09-8148-C483321AD2D9}">
          <dgm14:cNvPr xmlns:dgm14="http://schemas.microsoft.com/office/drawing/2010/diagram" id="0" name="" descr="Sostanze chimiche contorno"/>
        </a:ext>
      </dgm:extLst>
    </dgm:pt>
    <dgm:pt modelId="{9A350EC4-9321-4F40-B9C3-8748E39F3489}" type="pres">
      <dgm:prSet presAssocID="{D11BB122-E296-45F8-9DF4-76B513907557}" presName="spaceRect" presStyleCnt="0"/>
      <dgm:spPr/>
    </dgm:pt>
    <dgm:pt modelId="{89B3F031-BFAF-4F78-94E9-5C0584C223D4}" type="pres">
      <dgm:prSet presAssocID="{D11BB122-E296-45F8-9DF4-76B513907557}" presName="textRect" presStyleLbl="revTx" presStyleIdx="2" presStyleCnt="8">
        <dgm:presLayoutVars>
          <dgm:chMax val="1"/>
          <dgm:chPref val="1"/>
        </dgm:presLayoutVars>
      </dgm:prSet>
      <dgm:spPr/>
    </dgm:pt>
    <dgm:pt modelId="{E3F623CF-0CFB-468D-BAB2-E6CC28EF72DC}" type="pres">
      <dgm:prSet presAssocID="{97354783-46F3-484D-A80B-EA382C476915}" presName="sibTrans" presStyleLbl="sibTrans2D1" presStyleIdx="0" presStyleCnt="0"/>
      <dgm:spPr/>
    </dgm:pt>
    <dgm:pt modelId="{03FF0BC8-9DA8-499E-A6F0-3BFBC5B884D6}" type="pres">
      <dgm:prSet presAssocID="{4BA13B0A-D07E-4E13-B75D-634860858099}" presName="compNode" presStyleCnt="0"/>
      <dgm:spPr/>
    </dgm:pt>
    <dgm:pt modelId="{78C4BE79-1B25-403E-AA74-58422B337D56}" type="pres">
      <dgm:prSet presAssocID="{4BA13B0A-D07E-4E13-B75D-634860858099}" presName="iconBgRect" presStyleLbl="bgShp" presStyleIdx="3" presStyleCnt="8"/>
      <dgm:spPr/>
    </dgm:pt>
    <dgm:pt modelId="{CA16B245-887A-4564-AB6A-F493512C69CD}" type="pres">
      <dgm:prSet presAssocID="{4BA13B0A-D07E-4E13-B75D-634860858099}" presName="iconRect" presStyleLbl="node1" presStyleIdx="3" presStyleCnt="8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o"/>
        </a:ext>
      </dgm:extLst>
    </dgm:pt>
    <dgm:pt modelId="{64CBE381-F1A8-423B-AAD7-BADA88F318BD}" type="pres">
      <dgm:prSet presAssocID="{4BA13B0A-D07E-4E13-B75D-634860858099}" presName="spaceRect" presStyleCnt="0"/>
      <dgm:spPr/>
    </dgm:pt>
    <dgm:pt modelId="{B100A0EC-A96D-4EBA-9E6C-98464CEB8E72}" type="pres">
      <dgm:prSet presAssocID="{4BA13B0A-D07E-4E13-B75D-634860858099}" presName="textRect" presStyleLbl="revTx" presStyleIdx="3" presStyleCnt="8">
        <dgm:presLayoutVars>
          <dgm:chMax val="1"/>
          <dgm:chPref val="1"/>
        </dgm:presLayoutVars>
      </dgm:prSet>
      <dgm:spPr/>
    </dgm:pt>
    <dgm:pt modelId="{CA7915F0-8A29-432D-9C01-D6F99B348048}" type="pres">
      <dgm:prSet presAssocID="{6DACBF21-40EB-41DD-B802-AD7F9835C369}" presName="sibTrans" presStyleLbl="sibTrans2D1" presStyleIdx="0" presStyleCnt="0"/>
      <dgm:spPr/>
    </dgm:pt>
    <dgm:pt modelId="{CB1887D7-D13C-40C8-80D0-99BBBCC09376}" type="pres">
      <dgm:prSet presAssocID="{6285F700-3A8F-4258-8B36-0D1A075FBECD}" presName="compNode" presStyleCnt="0"/>
      <dgm:spPr/>
    </dgm:pt>
    <dgm:pt modelId="{AE63B493-30E3-43D6-B1FF-F6B233F8F15F}" type="pres">
      <dgm:prSet presAssocID="{6285F700-3A8F-4258-8B36-0D1A075FBECD}" presName="iconBgRect" presStyleLbl="bgShp" presStyleIdx="4" presStyleCnt="8"/>
      <dgm:spPr/>
    </dgm:pt>
    <dgm:pt modelId="{3C461729-B7A8-4083-9802-48A872EB535E}" type="pres">
      <dgm:prSet presAssocID="{6285F700-3A8F-4258-8B36-0D1A075FBECD}" presName="iconRect" presStyleLbl="node1" presStyleIdx="4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o"/>
        </a:ext>
      </dgm:extLst>
    </dgm:pt>
    <dgm:pt modelId="{BB1C6B78-A20D-4B35-B605-0D4CFA6B3910}" type="pres">
      <dgm:prSet presAssocID="{6285F700-3A8F-4258-8B36-0D1A075FBECD}" presName="spaceRect" presStyleCnt="0"/>
      <dgm:spPr/>
    </dgm:pt>
    <dgm:pt modelId="{4A1973B5-1E7C-4EF8-8F2D-512F3D844696}" type="pres">
      <dgm:prSet presAssocID="{6285F700-3A8F-4258-8B36-0D1A075FBECD}" presName="textRect" presStyleLbl="revTx" presStyleIdx="4" presStyleCnt="8" custScaleY="164167">
        <dgm:presLayoutVars>
          <dgm:chMax val="1"/>
          <dgm:chPref val="1"/>
        </dgm:presLayoutVars>
      </dgm:prSet>
      <dgm:spPr/>
    </dgm:pt>
    <dgm:pt modelId="{7B906133-9D9C-48DF-8F9D-CBCE38E19A43}" type="pres">
      <dgm:prSet presAssocID="{453644DE-1668-4872-A8B0-E7B9353D7006}" presName="sibTrans" presStyleLbl="sibTrans2D1" presStyleIdx="0" presStyleCnt="0"/>
      <dgm:spPr/>
    </dgm:pt>
    <dgm:pt modelId="{77BB6833-E0B8-4501-9C0F-EDD19008B1D5}" type="pres">
      <dgm:prSet presAssocID="{AA7E2DED-6921-454F-BFAB-FC10F767C12D}" presName="compNode" presStyleCnt="0"/>
      <dgm:spPr/>
    </dgm:pt>
    <dgm:pt modelId="{BD6EA5A1-0425-4866-B762-87B209685592}" type="pres">
      <dgm:prSet presAssocID="{AA7E2DED-6921-454F-BFAB-FC10F767C12D}" presName="iconBgRect" presStyleLbl="bgShp" presStyleIdx="5" presStyleCnt="8"/>
      <dgm:spPr>
        <a:noFill/>
        <a:ln>
          <a:noFill/>
        </a:ln>
      </dgm:spPr>
    </dgm:pt>
    <dgm:pt modelId="{9F105A87-2CE7-44E5-A8BC-7110509396EC}" type="pres">
      <dgm:prSet presAssocID="{AA7E2DED-6921-454F-BFAB-FC10F767C12D}" presName="iconRect" presStyleLbl="node1" presStyleIdx="5" presStyleCnt="8"/>
      <dgm:spPr>
        <a:noFill/>
        <a:ln>
          <a:noFill/>
        </a:ln>
      </dgm:spPr>
    </dgm:pt>
    <dgm:pt modelId="{134CB29D-701F-494B-9F75-E6FFDAA36009}" type="pres">
      <dgm:prSet presAssocID="{AA7E2DED-6921-454F-BFAB-FC10F767C12D}" presName="spaceRect" presStyleCnt="0"/>
      <dgm:spPr/>
    </dgm:pt>
    <dgm:pt modelId="{0F460B8C-D80C-4729-93F5-C0956C6A5A2D}" type="pres">
      <dgm:prSet presAssocID="{AA7E2DED-6921-454F-BFAB-FC10F767C12D}" presName="textRect" presStyleLbl="revTx" presStyleIdx="5" presStyleCnt="8">
        <dgm:presLayoutVars>
          <dgm:chMax val="1"/>
          <dgm:chPref val="1"/>
        </dgm:presLayoutVars>
      </dgm:prSet>
      <dgm:spPr/>
    </dgm:pt>
    <dgm:pt modelId="{00D2F4B5-FC71-413F-8CA1-1508ADC5D209}" type="pres">
      <dgm:prSet presAssocID="{35099512-927D-4358-B200-837FEEB0EB01}" presName="sibTrans" presStyleLbl="sibTrans2D1" presStyleIdx="0" presStyleCnt="0"/>
      <dgm:spPr/>
    </dgm:pt>
    <dgm:pt modelId="{42BA7B29-68CB-4CB5-AE41-C13F7E2E31F6}" type="pres">
      <dgm:prSet presAssocID="{2B9E60B4-EF45-4CFF-A356-39840930ADB3}" presName="compNode" presStyleCnt="0"/>
      <dgm:spPr/>
    </dgm:pt>
    <dgm:pt modelId="{C24D7F0A-DC80-436F-A2E6-B9DCB7530F66}" type="pres">
      <dgm:prSet presAssocID="{2B9E60B4-EF45-4CFF-A356-39840930ADB3}" presName="iconBgRect" presStyleLbl="bgShp" presStyleIdx="6" presStyleCnt="8"/>
      <dgm:spPr>
        <a:noFill/>
        <a:ln>
          <a:noFill/>
        </a:ln>
      </dgm:spPr>
    </dgm:pt>
    <dgm:pt modelId="{3F2575C3-9EA9-4D2B-98A8-4976C0B4AC6A}" type="pres">
      <dgm:prSet presAssocID="{2B9E60B4-EF45-4CFF-A356-39840930ADB3}" presName="iconRect" presStyleLbl="node1" presStyleIdx="6" presStyleCnt="8"/>
      <dgm:spPr>
        <a:noFill/>
      </dgm:spPr>
    </dgm:pt>
    <dgm:pt modelId="{C4116CB6-6BDC-4150-9A57-7A64E52F816B}" type="pres">
      <dgm:prSet presAssocID="{2B9E60B4-EF45-4CFF-A356-39840930ADB3}" presName="spaceRect" presStyleCnt="0"/>
      <dgm:spPr/>
    </dgm:pt>
    <dgm:pt modelId="{988112F9-2A7D-4798-AA57-A07ADA045E7D}" type="pres">
      <dgm:prSet presAssocID="{2B9E60B4-EF45-4CFF-A356-39840930ADB3}" presName="textRect" presStyleLbl="revTx" presStyleIdx="6" presStyleCnt="8">
        <dgm:presLayoutVars>
          <dgm:chMax val="1"/>
          <dgm:chPref val="1"/>
        </dgm:presLayoutVars>
      </dgm:prSet>
      <dgm:spPr/>
    </dgm:pt>
    <dgm:pt modelId="{EA126E45-94CF-486C-A376-59112FC4CD17}" type="pres">
      <dgm:prSet presAssocID="{73442EF0-5088-4F73-90C0-B77739004EDD}" presName="sibTrans" presStyleLbl="sibTrans2D1" presStyleIdx="0" presStyleCnt="0"/>
      <dgm:spPr/>
    </dgm:pt>
    <dgm:pt modelId="{23C5537E-5C27-48D3-8AC1-9F025A3115D3}" type="pres">
      <dgm:prSet presAssocID="{CA3451F7-66BE-4607-842D-7E85F992E8D9}" presName="compNode" presStyleCnt="0"/>
      <dgm:spPr/>
    </dgm:pt>
    <dgm:pt modelId="{9B366BB1-7292-44D5-BC3D-6BB74553145B}" type="pres">
      <dgm:prSet presAssocID="{CA3451F7-66BE-4607-842D-7E85F992E8D9}" presName="iconBgRect" presStyleLbl="bgShp" presStyleIdx="7" presStyleCnt="8"/>
      <dgm:spPr>
        <a:noFill/>
        <a:ln>
          <a:noFill/>
        </a:ln>
      </dgm:spPr>
    </dgm:pt>
    <dgm:pt modelId="{7E216DC1-18A2-4302-B2DD-27F0D1E9CD89}" type="pres">
      <dgm:prSet presAssocID="{CA3451F7-66BE-4607-842D-7E85F992E8D9}" presName="iconRect" presStyleLbl="node1" presStyleIdx="7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stanze chimiche contorno"/>
        </a:ext>
      </dgm:extLst>
    </dgm:pt>
    <dgm:pt modelId="{034D2DEE-5756-43BA-882D-AFAF1783E1C9}" type="pres">
      <dgm:prSet presAssocID="{CA3451F7-66BE-4607-842D-7E85F992E8D9}" presName="spaceRect" presStyleCnt="0"/>
      <dgm:spPr/>
    </dgm:pt>
    <dgm:pt modelId="{992A0CAF-C8BC-4D6F-ADC4-6AFAADE8D266}" type="pres">
      <dgm:prSet presAssocID="{CA3451F7-66BE-4607-842D-7E85F992E8D9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64A2305-094F-488C-89B4-1B56BA981B14}" srcId="{F072AAC2-D014-4FBA-9C55-CF0F26CCD441}" destId="{73DCE597-48EA-4F24-903C-49DD54084C37}" srcOrd="1" destOrd="0" parTransId="{E232A4DB-B0B2-4835-AB44-4B9C59E259CC}" sibTransId="{D3B4A5AB-AAE5-4679-8A68-C3475906F03A}"/>
    <dgm:cxn modelId="{25A0DD0E-676F-43C0-9B5B-3963A8CAEE82}" type="presOf" srcId="{6DACBF21-40EB-41DD-B802-AD7F9835C369}" destId="{CA7915F0-8A29-432D-9C01-D6F99B348048}" srcOrd="0" destOrd="0" presId="urn:microsoft.com/office/officeart/2018/2/layout/IconCircleList"/>
    <dgm:cxn modelId="{1B9F781F-A0F5-47A1-BDE6-63EA58A0B321}" type="presOf" srcId="{6285F700-3A8F-4258-8B36-0D1A075FBECD}" destId="{4A1973B5-1E7C-4EF8-8F2D-512F3D844696}" srcOrd="0" destOrd="0" presId="urn:microsoft.com/office/officeart/2018/2/layout/IconCircleList"/>
    <dgm:cxn modelId="{A8C83B3A-18C9-49C6-A191-37A54E614EE4}" type="presOf" srcId="{F072AAC2-D014-4FBA-9C55-CF0F26CCD441}" destId="{6322240D-EA80-4D44-B47E-3E096AFF92C3}" srcOrd="0" destOrd="0" presId="urn:microsoft.com/office/officeart/2018/2/layout/IconCircleList"/>
    <dgm:cxn modelId="{D484C043-305F-4C29-9A2E-903A01060B22}" srcId="{F072AAC2-D014-4FBA-9C55-CF0F26CCD441}" destId="{D11BB122-E296-45F8-9DF4-76B513907557}" srcOrd="2" destOrd="0" parTransId="{B12DFC7F-0C25-4536-A8AF-6D86B3342A7B}" sibTransId="{97354783-46F3-484D-A80B-EA382C476915}"/>
    <dgm:cxn modelId="{F5CD8046-30FC-43A1-9474-A09BA37B34BF}" type="presOf" srcId="{2B9E60B4-EF45-4CFF-A356-39840930ADB3}" destId="{988112F9-2A7D-4798-AA57-A07ADA045E7D}" srcOrd="0" destOrd="0" presId="urn:microsoft.com/office/officeart/2018/2/layout/IconCircleList"/>
    <dgm:cxn modelId="{E0540C4E-54D5-4FCA-97EA-DD490C458B22}" type="presOf" srcId="{97354783-46F3-484D-A80B-EA382C476915}" destId="{E3F623CF-0CFB-468D-BAB2-E6CC28EF72DC}" srcOrd="0" destOrd="0" presId="urn:microsoft.com/office/officeart/2018/2/layout/IconCircleList"/>
    <dgm:cxn modelId="{35DFD674-1E87-48DD-A724-DE701242340B}" srcId="{F072AAC2-D014-4FBA-9C55-CF0F26CCD441}" destId="{4BA13B0A-D07E-4E13-B75D-634860858099}" srcOrd="3" destOrd="0" parTransId="{55E4BBC8-13BE-4339-A2C2-DA3F3C9F0123}" sibTransId="{6DACBF21-40EB-41DD-B802-AD7F9835C369}"/>
    <dgm:cxn modelId="{3A994E75-2EE6-4471-BE06-1100774891DC}" type="presOf" srcId="{D11BB122-E296-45F8-9DF4-76B513907557}" destId="{89B3F031-BFAF-4F78-94E9-5C0584C223D4}" srcOrd="0" destOrd="0" presId="urn:microsoft.com/office/officeart/2018/2/layout/IconCircleList"/>
    <dgm:cxn modelId="{AC310F57-D5FE-4DB0-BAFE-BEE908894C45}" srcId="{F072AAC2-D014-4FBA-9C55-CF0F26CCD441}" destId="{2B9E60B4-EF45-4CFF-A356-39840930ADB3}" srcOrd="6" destOrd="0" parTransId="{DD020DBC-EF43-4FDD-94D8-66E0A62E1A82}" sibTransId="{73442EF0-5088-4F73-90C0-B77739004EDD}"/>
    <dgm:cxn modelId="{3BC9467B-9FBD-4828-8A68-956D4BAF77CD}" srcId="{F072AAC2-D014-4FBA-9C55-CF0F26CCD441}" destId="{6285F700-3A8F-4258-8B36-0D1A075FBECD}" srcOrd="4" destOrd="0" parTransId="{CC9E0728-BCB7-4A77-9BD3-9ED282E62890}" sibTransId="{453644DE-1668-4872-A8B0-E7B9353D7006}"/>
    <dgm:cxn modelId="{54B9297C-4679-42EC-AEB4-D70E2D54E28A}" type="presOf" srcId="{4BA13B0A-D07E-4E13-B75D-634860858099}" destId="{B100A0EC-A96D-4EBA-9E6C-98464CEB8E72}" srcOrd="0" destOrd="0" presId="urn:microsoft.com/office/officeart/2018/2/layout/IconCircleList"/>
    <dgm:cxn modelId="{AC42EE80-857D-46F0-AC83-5265B912E0D2}" srcId="{F072AAC2-D014-4FBA-9C55-CF0F26CCD441}" destId="{CA3451F7-66BE-4607-842D-7E85F992E8D9}" srcOrd="7" destOrd="0" parTransId="{4D6930B7-18B5-4247-8777-58B9FACDB033}" sibTransId="{F1A48F32-06A7-424D-88FE-551B85F08D82}"/>
    <dgm:cxn modelId="{19714788-513F-42E3-95E3-CB0FC340B53D}" type="presOf" srcId="{AA7E2DED-6921-454F-BFAB-FC10F767C12D}" destId="{0F460B8C-D80C-4729-93F5-C0956C6A5A2D}" srcOrd="0" destOrd="0" presId="urn:microsoft.com/office/officeart/2018/2/layout/IconCircleList"/>
    <dgm:cxn modelId="{7BBACA92-7C89-43E0-B7BB-438BC4A99C29}" type="presOf" srcId="{453644DE-1668-4872-A8B0-E7B9353D7006}" destId="{7B906133-9D9C-48DF-8F9D-CBCE38E19A43}" srcOrd="0" destOrd="0" presId="urn:microsoft.com/office/officeart/2018/2/layout/IconCircleList"/>
    <dgm:cxn modelId="{D4908199-DC18-484A-B68C-3A2C8E96E436}" type="presOf" srcId="{73DCE597-48EA-4F24-903C-49DD54084C37}" destId="{27806264-862E-40A5-BA10-2D834D48937F}" srcOrd="0" destOrd="0" presId="urn:microsoft.com/office/officeart/2018/2/layout/IconCircleList"/>
    <dgm:cxn modelId="{E8E1D69A-5666-4A8D-BFBE-22B5C1D8FC0F}" type="presOf" srcId="{AC3873D8-C587-4E4D-9369-9D7225B221CC}" destId="{60DC54E7-F666-427E-912C-935426A0316C}" srcOrd="0" destOrd="0" presId="urn:microsoft.com/office/officeart/2018/2/layout/IconCircleList"/>
    <dgm:cxn modelId="{1D6110AD-DBB2-4E4B-AD48-5B31B7CF6C56}" type="presOf" srcId="{CA3451F7-66BE-4607-842D-7E85F992E8D9}" destId="{992A0CAF-C8BC-4D6F-ADC4-6AFAADE8D266}" srcOrd="0" destOrd="0" presId="urn:microsoft.com/office/officeart/2018/2/layout/IconCircleList"/>
    <dgm:cxn modelId="{7D12B4B5-FCE2-4E6C-81D7-9987BB897056}" type="presOf" srcId="{35099512-927D-4358-B200-837FEEB0EB01}" destId="{00D2F4B5-FC71-413F-8CA1-1508ADC5D209}" srcOrd="0" destOrd="0" presId="urn:microsoft.com/office/officeart/2018/2/layout/IconCircleList"/>
    <dgm:cxn modelId="{2E5D2CD2-F5DA-42CD-80E7-5C751212C161}" type="presOf" srcId="{D3B4A5AB-AAE5-4679-8A68-C3475906F03A}" destId="{914B9E59-1EC2-4D0B-A3ED-FE1C451DDD38}" srcOrd="0" destOrd="0" presId="urn:microsoft.com/office/officeart/2018/2/layout/IconCircleList"/>
    <dgm:cxn modelId="{3AC32CD2-8FB4-4A5C-964C-651828ABF699}" srcId="{F072AAC2-D014-4FBA-9C55-CF0F26CCD441}" destId="{AA7E2DED-6921-454F-BFAB-FC10F767C12D}" srcOrd="5" destOrd="0" parTransId="{F23B1F54-CE43-43C7-AB78-EE207B081382}" sibTransId="{35099512-927D-4358-B200-837FEEB0EB01}"/>
    <dgm:cxn modelId="{AD00C3DA-AC91-4701-A69A-31E29884878A}" type="presOf" srcId="{A835B953-4E4C-4C2B-A166-6D2AF85A4AB0}" destId="{C91F3DEF-99E4-4993-8FD7-5CB09B11B416}" srcOrd="0" destOrd="0" presId="urn:microsoft.com/office/officeart/2018/2/layout/IconCircleList"/>
    <dgm:cxn modelId="{E64A12F9-4476-4E5F-8EBB-5E8984E59D0F}" type="presOf" srcId="{73442EF0-5088-4F73-90C0-B77739004EDD}" destId="{EA126E45-94CF-486C-A376-59112FC4CD17}" srcOrd="0" destOrd="0" presId="urn:microsoft.com/office/officeart/2018/2/layout/IconCircleList"/>
    <dgm:cxn modelId="{10A769FE-F6E3-4DAC-A3DA-F701F2A53081}" srcId="{F072AAC2-D014-4FBA-9C55-CF0F26CCD441}" destId="{A835B953-4E4C-4C2B-A166-6D2AF85A4AB0}" srcOrd="0" destOrd="0" parTransId="{6DAC1997-C77A-4D39-905B-A6C605D96CC3}" sibTransId="{AC3873D8-C587-4E4D-9369-9D7225B221CC}"/>
    <dgm:cxn modelId="{843D626F-03BF-46BD-977F-F6BDCE3980D2}" type="presParOf" srcId="{6322240D-EA80-4D44-B47E-3E096AFF92C3}" destId="{AA822542-6997-4E02-A754-F1A01BD8C6CF}" srcOrd="0" destOrd="0" presId="urn:microsoft.com/office/officeart/2018/2/layout/IconCircleList"/>
    <dgm:cxn modelId="{D9D09A23-47C1-496F-BB1D-8FCC4636CFEC}" type="presParOf" srcId="{AA822542-6997-4E02-A754-F1A01BD8C6CF}" destId="{0AE95B61-3BF9-4917-9F5C-C93222610356}" srcOrd="0" destOrd="0" presId="urn:microsoft.com/office/officeart/2018/2/layout/IconCircleList"/>
    <dgm:cxn modelId="{D0A9BD64-09A4-4F86-8894-512BEB82B5F7}" type="presParOf" srcId="{0AE95B61-3BF9-4917-9F5C-C93222610356}" destId="{C89D248C-C56E-4A7A-A966-E88A0CC26E35}" srcOrd="0" destOrd="0" presId="urn:microsoft.com/office/officeart/2018/2/layout/IconCircleList"/>
    <dgm:cxn modelId="{59EDFE41-0B7E-4891-8B30-E02085A95369}" type="presParOf" srcId="{0AE95B61-3BF9-4917-9F5C-C93222610356}" destId="{CCC604C3-92E7-4770-802D-0896E21670A7}" srcOrd="1" destOrd="0" presId="urn:microsoft.com/office/officeart/2018/2/layout/IconCircleList"/>
    <dgm:cxn modelId="{9AA0D052-F742-436C-B3D5-677D9F596D86}" type="presParOf" srcId="{0AE95B61-3BF9-4917-9F5C-C93222610356}" destId="{F0621B0A-1CD8-4B56-9257-0833427B49E9}" srcOrd="2" destOrd="0" presId="urn:microsoft.com/office/officeart/2018/2/layout/IconCircleList"/>
    <dgm:cxn modelId="{5042A5D4-F177-428B-AE7C-DF3C23521451}" type="presParOf" srcId="{0AE95B61-3BF9-4917-9F5C-C93222610356}" destId="{C91F3DEF-99E4-4993-8FD7-5CB09B11B416}" srcOrd="3" destOrd="0" presId="urn:microsoft.com/office/officeart/2018/2/layout/IconCircleList"/>
    <dgm:cxn modelId="{E030F586-4BAB-4FAC-9344-D089E2F70143}" type="presParOf" srcId="{AA822542-6997-4E02-A754-F1A01BD8C6CF}" destId="{60DC54E7-F666-427E-912C-935426A0316C}" srcOrd="1" destOrd="0" presId="urn:microsoft.com/office/officeart/2018/2/layout/IconCircleList"/>
    <dgm:cxn modelId="{8586385B-84D1-48EE-A61B-B77EFD48B0E8}" type="presParOf" srcId="{AA822542-6997-4E02-A754-F1A01BD8C6CF}" destId="{428DDD3A-48A4-421D-A9F1-2B7BECDD797B}" srcOrd="2" destOrd="0" presId="urn:microsoft.com/office/officeart/2018/2/layout/IconCircleList"/>
    <dgm:cxn modelId="{21E1A688-EDC9-4EB0-93C3-21583274E721}" type="presParOf" srcId="{428DDD3A-48A4-421D-A9F1-2B7BECDD797B}" destId="{27F7193D-03B5-48E7-A386-406C2136D7B2}" srcOrd="0" destOrd="0" presId="urn:microsoft.com/office/officeart/2018/2/layout/IconCircleList"/>
    <dgm:cxn modelId="{234462B9-77F6-43C4-AE87-974EE722E5C3}" type="presParOf" srcId="{428DDD3A-48A4-421D-A9F1-2B7BECDD797B}" destId="{87C5F353-2C1E-4F63-9B0B-9DDE50B728DF}" srcOrd="1" destOrd="0" presId="urn:microsoft.com/office/officeart/2018/2/layout/IconCircleList"/>
    <dgm:cxn modelId="{80AC25BF-7A9B-42C3-8E7E-E8E9402AED62}" type="presParOf" srcId="{428DDD3A-48A4-421D-A9F1-2B7BECDD797B}" destId="{7212F8E5-178F-4FFD-BD97-C23890621BB9}" srcOrd="2" destOrd="0" presId="urn:microsoft.com/office/officeart/2018/2/layout/IconCircleList"/>
    <dgm:cxn modelId="{15A3A06C-23BD-4813-A429-AE3050BA39EF}" type="presParOf" srcId="{428DDD3A-48A4-421D-A9F1-2B7BECDD797B}" destId="{27806264-862E-40A5-BA10-2D834D48937F}" srcOrd="3" destOrd="0" presId="urn:microsoft.com/office/officeart/2018/2/layout/IconCircleList"/>
    <dgm:cxn modelId="{C97DC05A-F1CA-49E8-B57F-00EE3F1D0C2D}" type="presParOf" srcId="{AA822542-6997-4E02-A754-F1A01BD8C6CF}" destId="{914B9E59-1EC2-4D0B-A3ED-FE1C451DDD38}" srcOrd="3" destOrd="0" presId="urn:microsoft.com/office/officeart/2018/2/layout/IconCircleList"/>
    <dgm:cxn modelId="{48582FA9-AACB-4475-85AE-4B37831E1145}" type="presParOf" srcId="{AA822542-6997-4E02-A754-F1A01BD8C6CF}" destId="{E699FA00-7493-4F65-A716-AF02EE5B8882}" srcOrd="4" destOrd="0" presId="urn:microsoft.com/office/officeart/2018/2/layout/IconCircleList"/>
    <dgm:cxn modelId="{2A8221B9-522E-4390-B1DC-C02467E7E883}" type="presParOf" srcId="{E699FA00-7493-4F65-A716-AF02EE5B8882}" destId="{BC921BE9-9251-43E4-86CB-D35309EC61F7}" srcOrd="0" destOrd="0" presId="urn:microsoft.com/office/officeart/2018/2/layout/IconCircleList"/>
    <dgm:cxn modelId="{9EE09A55-E78B-43A4-A51D-ADE2DCAD2390}" type="presParOf" srcId="{E699FA00-7493-4F65-A716-AF02EE5B8882}" destId="{53AE5B7B-7130-481B-A046-DF9D6EA6A2E2}" srcOrd="1" destOrd="0" presId="urn:microsoft.com/office/officeart/2018/2/layout/IconCircleList"/>
    <dgm:cxn modelId="{A4D0A35C-2DEA-4739-AFA6-A17892D96976}" type="presParOf" srcId="{E699FA00-7493-4F65-A716-AF02EE5B8882}" destId="{9A350EC4-9321-4F40-B9C3-8748E39F3489}" srcOrd="2" destOrd="0" presId="urn:microsoft.com/office/officeart/2018/2/layout/IconCircleList"/>
    <dgm:cxn modelId="{88C86FEB-FAA3-40A1-8287-D512F4DF4FAF}" type="presParOf" srcId="{E699FA00-7493-4F65-A716-AF02EE5B8882}" destId="{89B3F031-BFAF-4F78-94E9-5C0584C223D4}" srcOrd="3" destOrd="0" presId="urn:microsoft.com/office/officeart/2018/2/layout/IconCircleList"/>
    <dgm:cxn modelId="{88A80402-9D7A-4A29-94BD-38138986BF29}" type="presParOf" srcId="{AA822542-6997-4E02-A754-F1A01BD8C6CF}" destId="{E3F623CF-0CFB-468D-BAB2-E6CC28EF72DC}" srcOrd="5" destOrd="0" presId="urn:microsoft.com/office/officeart/2018/2/layout/IconCircleList"/>
    <dgm:cxn modelId="{E3F1069B-9E74-48F8-9E71-AA4E7D1B3019}" type="presParOf" srcId="{AA822542-6997-4E02-A754-F1A01BD8C6CF}" destId="{03FF0BC8-9DA8-499E-A6F0-3BFBC5B884D6}" srcOrd="6" destOrd="0" presId="urn:microsoft.com/office/officeart/2018/2/layout/IconCircleList"/>
    <dgm:cxn modelId="{68930638-42AD-4609-BA1C-00D45CE0BD10}" type="presParOf" srcId="{03FF0BC8-9DA8-499E-A6F0-3BFBC5B884D6}" destId="{78C4BE79-1B25-403E-AA74-58422B337D56}" srcOrd="0" destOrd="0" presId="urn:microsoft.com/office/officeart/2018/2/layout/IconCircleList"/>
    <dgm:cxn modelId="{DDD82854-80EA-447D-933A-8E9E77CE0652}" type="presParOf" srcId="{03FF0BC8-9DA8-499E-A6F0-3BFBC5B884D6}" destId="{CA16B245-887A-4564-AB6A-F493512C69CD}" srcOrd="1" destOrd="0" presId="urn:microsoft.com/office/officeart/2018/2/layout/IconCircleList"/>
    <dgm:cxn modelId="{9AA5F9E4-213D-4D09-95E3-CFF9BBEDC7B0}" type="presParOf" srcId="{03FF0BC8-9DA8-499E-A6F0-3BFBC5B884D6}" destId="{64CBE381-F1A8-423B-AAD7-BADA88F318BD}" srcOrd="2" destOrd="0" presId="urn:microsoft.com/office/officeart/2018/2/layout/IconCircleList"/>
    <dgm:cxn modelId="{7CB19622-2931-43AC-AA21-CE5BF1466FD1}" type="presParOf" srcId="{03FF0BC8-9DA8-499E-A6F0-3BFBC5B884D6}" destId="{B100A0EC-A96D-4EBA-9E6C-98464CEB8E72}" srcOrd="3" destOrd="0" presId="urn:microsoft.com/office/officeart/2018/2/layout/IconCircleList"/>
    <dgm:cxn modelId="{F638B395-24F4-440D-A68C-771323C40BE3}" type="presParOf" srcId="{AA822542-6997-4E02-A754-F1A01BD8C6CF}" destId="{CA7915F0-8A29-432D-9C01-D6F99B348048}" srcOrd="7" destOrd="0" presId="urn:microsoft.com/office/officeart/2018/2/layout/IconCircleList"/>
    <dgm:cxn modelId="{52465370-09CB-4634-A6BC-6FFE380D6FD6}" type="presParOf" srcId="{AA822542-6997-4E02-A754-F1A01BD8C6CF}" destId="{CB1887D7-D13C-40C8-80D0-99BBBCC09376}" srcOrd="8" destOrd="0" presId="urn:microsoft.com/office/officeart/2018/2/layout/IconCircleList"/>
    <dgm:cxn modelId="{5907BDB0-ECDB-4109-B21A-6ED465B0CF8E}" type="presParOf" srcId="{CB1887D7-D13C-40C8-80D0-99BBBCC09376}" destId="{AE63B493-30E3-43D6-B1FF-F6B233F8F15F}" srcOrd="0" destOrd="0" presId="urn:microsoft.com/office/officeart/2018/2/layout/IconCircleList"/>
    <dgm:cxn modelId="{30249181-646B-4868-8A03-495A526CA94B}" type="presParOf" srcId="{CB1887D7-D13C-40C8-80D0-99BBBCC09376}" destId="{3C461729-B7A8-4083-9802-48A872EB535E}" srcOrd="1" destOrd="0" presId="urn:microsoft.com/office/officeart/2018/2/layout/IconCircleList"/>
    <dgm:cxn modelId="{EF466678-4247-4317-9F80-1BAA8B4938F6}" type="presParOf" srcId="{CB1887D7-D13C-40C8-80D0-99BBBCC09376}" destId="{BB1C6B78-A20D-4B35-B605-0D4CFA6B3910}" srcOrd="2" destOrd="0" presId="urn:microsoft.com/office/officeart/2018/2/layout/IconCircleList"/>
    <dgm:cxn modelId="{36FDB176-327A-4276-9207-B1C614C7DA8F}" type="presParOf" srcId="{CB1887D7-D13C-40C8-80D0-99BBBCC09376}" destId="{4A1973B5-1E7C-4EF8-8F2D-512F3D844696}" srcOrd="3" destOrd="0" presId="urn:microsoft.com/office/officeart/2018/2/layout/IconCircleList"/>
    <dgm:cxn modelId="{5F72EAD0-80CC-474C-9061-FC7569009FD2}" type="presParOf" srcId="{AA822542-6997-4E02-A754-F1A01BD8C6CF}" destId="{7B906133-9D9C-48DF-8F9D-CBCE38E19A43}" srcOrd="9" destOrd="0" presId="urn:microsoft.com/office/officeart/2018/2/layout/IconCircleList"/>
    <dgm:cxn modelId="{2F6E1387-C192-46C4-B62B-F4D4262DADA9}" type="presParOf" srcId="{AA822542-6997-4E02-A754-F1A01BD8C6CF}" destId="{77BB6833-E0B8-4501-9C0F-EDD19008B1D5}" srcOrd="10" destOrd="0" presId="urn:microsoft.com/office/officeart/2018/2/layout/IconCircleList"/>
    <dgm:cxn modelId="{9C92994F-84E1-4583-A721-1CB9226D4D96}" type="presParOf" srcId="{77BB6833-E0B8-4501-9C0F-EDD19008B1D5}" destId="{BD6EA5A1-0425-4866-B762-87B209685592}" srcOrd="0" destOrd="0" presId="urn:microsoft.com/office/officeart/2018/2/layout/IconCircleList"/>
    <dgm:cxn modelId="{0117A803-DC6F-47D3-A215-49436E1B592B}" type="presParOf" srcId="{77BB6833-E0B8-4501-9C0F-EDD19008B1D5}" destId="{9F105A87-2CE7-44E5-A8BC-7110509396EC}" srcOrd="1" destOrd="0" presId="urn:microsoft.com/office/officeart/2018/2/layout/IconCircleList"/>
    <dgm:cxn modelId="{2C08D3A5-F300-462C-A6D7-11CC7D7E521B}" type="presParOf" srcId="{77BB6833-E0B8-4501-9C0F-EDD19008B1D5}" destId="{134CB29D-701F-494B-9F75-E6FFDAA36009}" srcOrd="2" destOrd="0" presId="urn:microsoft.com/office/officeart/2018/2/layout/IconCircleList"/>
    <dgm:cxn modelId="{B3E4B6D7-7BD7-44D3-B031-8F9375556CFC}" type="presParOf" srcId="{77BB6833-E0B8-4501-9C0F-EDD19008B1D5}" destId="{0F460B8C-D80C-4729-93F5-C0956C6A5A2D}" srcOrd="3" destOrd="0" presId="urn:microsoft.com/office/officeart/2018/2/layout/IconCircleList"/>
    <dgm:cxn modelId="{F64FC894-4AC1-43E8-838A-A0ECBC5D2634}" type="presParOf" srcId="{AA822542-6997-4E02-A754-F1A01BD8C6CF}" destId="{00D2F4B5-FC71-413F-8CA1-1508ADC5D209}" srcOrd="11" destOrd="0" presId="urn:microsoft.com/office/officeart/2018/2/layout/IconCircleList"/>
    <dgm:cxn modelId="{F54BDF7F-FDFD-49DE-9738-58D73EF84BED}" type="presParOf" srcId="{AA822542-6997-4E02-A754-F1A01BD8C6CF}" destId="{42BA7B29-68CB-4CB5-AE41-C13F7E2E31F6}" srcOrd="12" destOrd="0" presId="urn:microsoft.com/office/officeart/2018/2/layout/IconCircleList"/>
    <dgm:cxn modelId="{48315218-1126-4CAB-B935-872D4362B7DB}" type="presParOf" srcId="{42BA7B29-68CB-4CB5-AE41-C13F7E2E31F6}" destId="{C24D7F0A-DC80-436F-A2E6-B9DCB7530F66}" srcOrd="0" destOrd="0" presId="urn:microsoft.com/office/officeart/2018/2/layout/IconCircleList"/>
    <dgm:cxn modelId="{BF70F65D-B503-44FD-B10D-402C690F972A}" type="presParOf" srcId="{42BA7B29-68CB-4CB5-AE41-C13F7E2E31F6}" destId="{3F2575C3-9EA9-4D2B-98A8-4976C0B4AC6A}" srcOrd="1" destOrd="0" presId="urn:microsoft.com/office/officeart/2018/2/layout/IconCircleList"/>
    <dgm:cxn modelId="{A6FD6BDE-A066-4455-A224-7BF8DA70A54A}" type="presParOf" srcId="{42BA7B29-68CB-4CB5-AE41-C13F7E2E31F6}" destId="{C4116CB6-6BDC-4150-9A57-7A64E52F816B}" srcOrd="2" destOrd="0" presId="urn:microsoft.com/office/officeart/2018/2/layout/IconCircleList"/>
    <dgm:cxn modelId="{C419BD00-8E72-4A03-A30A-F4B7E8ED42DC}" type="presParOf" srcId="{42BA7B29-68CB-4CB5-AE41-C13F7E2E31F6}" destId="{988112F9-2A7D-4798-AA57-A07ADA045E7D}" srcOrd="3" destOrd="0" presId="urn:microsoft.com/office/officeart/2018/2/layout/IconCircleList"/>
    <dgm:cxn modelId="{5BBA2B75-6F83-40D1-BFB7-959FC8BC4EF4}" type="presParOf" srcId="{AA822542-6997-4E02-A754-F1A01BD8C6CF}" destId="{EA126E45-94CF-486C-A376-59112FC4CD17}" srcOrd="13" destOrd="0" presId="urn:microsoft.com/office/officeart/2018/2/layout/IconCircleList"/>
    <dgm:cxn modelId="{A0E2D04B-1E80-4F56-B299-B5A7DCF2149F}" type="presParOf" srcId="{AA822542-6997-4E02-A754-F1A01BD8C6CF}" destId="{23C5537E-5C27-48D3-8AC1-9F025A3115D3}" srcOrd="14" destOrd="0" presId="urn:microsoft.com/office/officeart/2018/2/layout/IconCircleList"/>
    <dgm:cxn modelId="{FE41D94C-2E1B-4A76-BB6D-0791AA0E15DA}" type="presParOf" srcId="{23C5537E-5C27-48D3-8AC1-9F025A3115D3}" destId="{9B366BB1-7292-44D5-BC3D-6BB74553145B}" srcOrd="0" destOrd="0" presId="urn:microsoft.com/office/officeart/2018/2/layout/IconCircleList"/>
    <dgm:cxn modelId="{3B8BDC0D-8B26-4B68-BEBA-9FDE7D86E029}" type="presParOf" srcId="{23C5537E-5C27-48D3-8AC1-9F025A3115D3}" destId="{7E216DC1-18A2-4302-B2DD-27F0D1E9CD89}" srcOrd="1" destOrd="0" presId="urn:microsoft.com/office/officeart/2018/2/layout/IconCircleList"/>
    <dgm:cxn modelId="{D2C53323-665C-4518-936C-EB09919A6F65}" type="presParOf" srcId="{23C5537E-5C27-48D3-8AC1-9F025A3115D3}" destId="{034D2DEE-5756-43BA-882D-AFAF1783E1C9}" srcOrd="2" destOrd="0" presId="urn:microsoft.com/office/officeart/2018/2/layout/IconCircleList"/>
    <dgm:cxn modelId="{E599D2D2-6243-4F68-9ED7-E490A522CE9B}" type="presParOf" srcId="{23C5537E-5C27-48D3-8AC1-9F025A3115D3}" destId="{992A0CAF-C8BC-4D6F-ADC4-6AFAADE8D2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D248C-C56E-4A7A-A966-E88A0CC26E35}">
      <dsp:nvSpPr>
        <dsp:cNvPr id="0" name=""/>
        <dsp:cNvSpPr/>
      </dsp:nvSpPr>
      <dsp:spPr>
        <a:xfrm>
          <a:off x="90198" y="128775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604C3-92E7-4770-802D-0896E21670A7}">
      <dsp:nvSpPr>
        <dsp:cNvPr id="0" name=""/>
        <dsp:cNvSpPr/>
      </dsp:nvSpPr>
      <dsp:spPr>
        <a:xfrm>
          <a:off x="217206" y="255783"/>
          <a:ext cx="350784" cy="35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F3DEF-99E4-4993-8FD7-5CB09B11B416}">
      <dsp:nvSpPr>
        <dsp:cNvPr id="0" name=""/>
        <dsp:cNvSpPr/>
      </dsp:nvSpPr>
      <dsp:spPr>
        <a:xfrm>
          <a:off x="824598" y="12877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Complicanza più frequente negli interventi malassorbitivi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598" y="128775"/>
        <a:ext cx="1425599" cy="604800"/>
      </dsp:txXfrm>
    </dsp:sp>
    <dsp:sp modelId="{27F7193D-03B5-48E7-A386-406C2136D7B2}">
      <dsp:nvSpPr>
        <dsp:cNvPr id="0" name=""/>
        <dsp:cNvSpPr/>
      </dsp:nvSpPr>
      <dsp:spPr>
        <a:xfrm>
          <a:off x="2498599" y="128775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5F353-2C1E-4F63-9B0B-9DDE50B728DF}">
      <dsp:nvSpPr>
        <dsp:cNvPr id="0" name=""/>
        <dsp:cNvSpPr/>
      </dsp:nvSpPr>
      <dsp:spPr>
        <a:xfrm>
          <a:off x="2625607" y="255783"/>
          <a:ext cx="350784" cy="35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06264-862E-40A5-BA10-2D834D48937F}">
      <dsp:nvSpPr>
        <dsp:cNvPr id="0" name=""/>
        <dsp:cNvSpPr/>
      </dsp:nvSpPr>
      <dsp:spPr>
        <a:xfrm>
          <a:off x="3232999" y="12877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Determinata dal ridotto </a:t>
          </a:r>
          <a:r>
            <a:rPr lang="it-IT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intake</a:t>
          </a: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 dal diminuito assorbimento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2999" y="128775"/>
        <a:ext cx="1425599" cy="604800"/>
      </dsp:txXfrm>
    </dsp:sp>
    <dsp:sp modelId="{BC921BE9-9251-43E4-86CB-D35309EC61F7}">
      <dsp:nvSpPr>
        <dsp:cNvPr id="0" name=""/>
        <dsp:cNvSpPr/>
      </dsp:nvSpPr>
      <dsp:spPr>
        <a:xfrm flipH="1" flipV="1">
          <a:off x="4906999" y="299973"/>
          <a:ext cx="447545" cy="2624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E5B7B-7130-481B-A046-DF9D6EA6A2E2}">
      <dsp:nvSpPr>
        <dsp:cNvPr id="0" name=""/>
        <dsp:cNvSpPr/>
      </dsp:nvSpPr>
      <dsp:spPr>
        <a:xfrm flipH="1">
          <a:off x="4914096" y="255783"/>
          <a:ext cx="433351" cy="35078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3F031-BFAF-4F78-94E9-5C0584C223D4}">
      <dsp:nvSpPr>
        <dsp:cNvPr id="0" name=""/>
        <dsp:cNvSpPr/>
      </dsp:nvSpPr>
      <dsp:spPr>
        <a:xfrm>
          <a:off x="5562771" y="12877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2771" y="128775"/>
        <a:ext cx="1425599" cy="604800"/>
      </dsp:txXfrm>
    </dsp:sp>
    <dsp:sp modelId="{78C4BE79-1B25-403E-AA74-58422B337D56}">
      <dsp:nvSpPr>
        <dsp:cNvPr id="0" name=""/>
        <dsp:cNvSpPr/>
      </dsp:nvSpPr>
      <dsp:spPr>
        <a:xfrm>
          <a:off x="90198" y="1267260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B245-887A-4564-AB6A-F493512C69CD}">
      <dsp:nvSpPr>
        <dsp:cNvPr id="0" name=""/>
        <dsp:cNvSpPr/>
      </dsp:nvSpPr>
      <dsp:spPr>
        <a:xfrm>
          <a:off x="217207" y="1394268"/>
          <a:ext cx="350784" cy="35078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0A0EC-A96D-4EBA-9E6C-98464CEB8E72}">
      <dsp:nvSpPr>
        <dsp:cNvPr id="0" name=""/>
        <dsp:cNvSpPr/>
      </dsp:nvSpPr>
      <dsp:spPr>
        <a:xfrm>
          <a:off x="824599" y="126726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 monitoraggio accurato include Ca, P, </a:t>
          </a:r>
          <a:r>
            <a:rPr lang="it-IT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Pth</a:t>
          </a: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fosfatasi alcalina e vitamina D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599" y="1267260"/>
        <a:ext cx="1425599" cy="604800"/>
      </dsp:txXfrm>
    </dsp:sp>
    <dsp:sp modelId="{AE63B493-30E3-43D6-B1FF-F6B233F8F15F}">
      <dsp:nvSpPr>
        <dsp:cNvPr id="0" name=""/>
        <dsp:cNvSpPr/>
      </dsp:nvSpPr>
      <dsp:spPr>
        <a:xfrm>
          <a:off x="2498599" y="1267260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61729-B7A8-4083-9802-48A872EB535E}">
      <dsp:nvSpPr>
        <dsp:cNvPr id="0" name=""/>
        <dsp:cNvSpPr/>
      </dsp:nvSpPr>
      <dsp:spPr>
        <a:xfrm>
          <a:off x="2625607" y="1394268"/>
          <a:ext cx="350784" cy="350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973B5-1E7C-4EF8-8F2D-512F3D844696}">
      <dsp:nvSpPr>
        <dsp:cNvPr id="0" name=""/>
        <dsp:cNvSpPr/>
      </dsp:nvSpPr>
      <dsp:spPr>
        <a:xfrm>
          <a:off x="3232999" y="126726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sintomi da carenza sono aspecifici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2999" y="1267260"/>
        <a:ext cx="1425599" cy="604800"/>
      </dsp:txXfrm>
    </dsp:sp>
    <dsp:sp modelId="{BD6EA5A1-0425-4866-B762-87B209685592}">
      <dsp:nvSpPr>
        <dsp:cNvPr id="0" name=""/>
        <dsp:cNvSpPr/>
      </dsp:nvSpPr>
      <dsp:spPr>
        <a:xfrm>
          <a:off x="2549095" y="2331696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05A87-2CE7-44E5-A8BC-7110509396EC}">
      <dsp:nvSpPr>
        <dsp:cNvPr id="0" name=""/>
        <dsp:cNvSpPr/>
      </dsp:nvSpPr>
      <dsp:spPr>
        <a:xfrm>
          <a:off x="2681330" y="2451541"/>
          <a:ext cx="350784" cy="350784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60B8C-D80C-4729-93F5-C0956C6A5A2D}">
      <dsp:nvSpPr>
        <dsp:cNvPr id="0" name=""/>
        <dsp:cNvSpPr/>
      </dsp:nvSpPr>
      <dsp:spPr>
        <a:xfrm>
          <a:off x="3230695" y="2331696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 consiglia di usare il calcio citrato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0695" y="2331696"/>
        <a:ext cx="1425599" cy="604800"/>
      </dsp:txXfrm>
    </dsp:sp>
    <dsp:sp modelId="{C24D7F0A-DC80-436F-A2E6-B9DCB7530F66}">
      <dsp:nvSpPr>
        <dsp:cNvPr id="0" name=""/>
        <dsp:cNvSpPr/>
      </dsp:nvSpPr>
      <dsp:spPr>
        <a:xfrm>
          <a:off x="90198" y="2405745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575C3-9EA9-4D2B-98A8-4976C0B4AC6A}">
      <dsp:nvSpPr>
        <dsp:cNvPr id="0" name=""/>
        <dsp:cNvSpPr/>
      </dsp:nvSpPr>
      <dsp:spPr>
        <a:xfrm>
          <a:off x="217206" y="2532753"/>
          <a:ext cx="350784" cy="35078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112F9-2A7D-4798-AA57-A07ADA045E7D}">
      <dsp:nvSpPr>
        <dsp:cNvPr id="0" name=""/>
        <dsp:cNvSpPr/>
      </dsp:nvSpPr>
      <dsp:spPr>
        <a:xfrm>
          <a:off x="824598" y="240574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misurazione del calcio urinario delle 24/h può aiutare a valutare l’adeguato </a:t>
          </a:r>
          <a:r>
            <a:rPr lang="it-IT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intake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598" y="2405745"/>
        <a:ext cx="1425599" cy="604800"/>
      </dsp:txXfrm>
    </dsp:sp>
    <dsp:sp modelId="{9B366BB1-7292-44D5-BC3D-6BB74553145B}">
      <dsp:nvSpPr>
        <dsp:cNvPr id="0" name=""/>
        <dsp:cNvSpPr/>
      </dsp:nvSpPr>
      <dsp:spPr>
        <a:xfrm>
          <a:off x="2498599" y="2405745"/>
          <a:ext cx="604800" cy="60480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16DC1-18A2-4302-B2DD-27F0D1E9CD89}">
      <dsp:nvSpPr>
        <dsp:cNvPr id="0" name=""/>
        <dsp:cNvSpPr/>
      </dsp:nvSpPr>
      <dsp:spPr>
        <a:xfrm>
          <a:off x="2625607" y="2532753"/>
          <a:ext cx="350784" cy="3507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A0CAF-C8BC-4D6F-ADC4-6AFAADE8D266}">
      <dsp:nvSpPr>
        <dsp:cNvPr id="0" name=""/>
        <dsp:cNvSpPr/>
      </dsp:nvSpPr>
      <dsp:spPr>
        <a:xfrm>
          <a:off x="3232999" y="240574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2999" y="2405745"/>
        <a:ext cx="1425599" cy="60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D248C-C56E-4A7A-A966-E88A0CC26E35}">
      <dsp:nvSpPr>
        <dsp:cNvPr id="0" name=""/>
        <dsp:cNvSpPr/>
      </dsp:nvSpPr>
      <dsp:spPr>
        <a:xfrm>
          <a:off x="229871" y="195"/>
          <a:ext cx="580584" cy="5805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604C3-92E7-4770-802D-0896E21670A7}">
      <dsp:nvSpPr>
        <dsp:cNvPr id="0" name=""/>
        <dsp:cNvSpPr/>
      </dsp:nvSpPr>
      <dsp:spPr>
        <a:xfrm>
          <a:off x="351793" y="122118"/>
          <a:ext cx="336738" cy="336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F3DEF-99E4-4993-8FD7-5CB09B11B416}">
      <dsp:nvSpPr>
        <dsp:cNvPr id="0" name=""/>
        <dsp:cNvSpPr/>
      </dsp:nvSpPr>
      <dsp:spPr>
        <a:xfrm>
          <a:off x="934866" y="195"/>
          <a:ext cx="1368520" cy="58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Complicanza più frequente negli interventi malassorbitivi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866" y="195"/>
        <a:ext cx="1368520" cy="580584"/>
      </dsp:txXfrm>
    </dsp:sp>
    <dsp:sp modelId="{27F7193D-03B5-48E7-A386-406C2136D7B2}">
      <dsp:nvSpPr>
        <dsp:cNvPr id="0" name=""/>
        <dsp:cNvSpPr/>
      </dsp:nvSpPr>
      <dsp:spPr>
        <a:xfrm>
          <a:off x="2541841" y="195"/>
          <a:ext cx="580584" cy="5805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5F353-2C1E-4F63-9B0B-9DDE50B728DF}">
      <dsp:nvSpPr>
        <dsp:cNvPr id="0" name=""/>
        <dsp:cNvSpPr/>
      </dsp:nvSpPr>
      <dsp:spPr>
        <a:xfrm>
          <a:off x="2663763" y="122118"/>
          <a:ext cx="336738" cy="336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06264-862E-40A5-BA10-2D834D48937F}">
      <dsp:nvSpPr>
        <dsp:cNvPr id="0" name=""/>
        <dsp:cNvSpPr/>
      </dsp:nvSpPr>
      <dsp:spPr>
        <a:xfrm>
          <a:off x="3246836" y="195"/>
          <a:ext cx="1368520" cy="58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Determinata dal ridotto </a:t>
          </a:r>
          <a:r>
            <a:rPr lang="it-IT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intake</a:t>
          </a: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 dal diminuito assorbimento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836" y="195"/>
        <a:ext cx="1368520" cy="580584"/>
      </dsp:txXfrm>
    </dsp:sp>
    <dsp:sp modelId="{BC921BE9-9251-43E4-86CB-D35309EC61F7}">
      <dsp:nvSpPr>
        <dsp:cNvPr id="0" name=""/>
        <dsp:cNvSpPr/>
      </dsp:nvSpPr>
      <dsp:spPr>
        <a:xfrm flipH="1" flipV="1">
          <a:off x="4853811" y="164538"/>
          <a:ext cx="429626" cy="25189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E5B7B-7130-481B-A046-DF9D6EA6A2E2}">
      <dsp:nvSpPr>
        <dsp:cNvPr id="0" name=""/>
        <dsp:cNvSpPr/>
      </dsp:nvSpPr>
      <dsp:spPr>
        <a:xfrm flipH="1">
          <a:off x="4860624" y="122118"/>
          <a:ext cx="416000" cy="33673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3F031-BFAF-4F78-94E9-5C0584C223D4}">
      <dsp:nvSpPr>
        <dsp:cNvPr id="0" name=""/>
        <dsp:cNvSpPr/>
      </dsp:nvSpPr>
      <dsp:spPr>
        <a:xfrm>
          <a:off x="5483327" y="195"/>
          <a:ext cx="1368520" cy="58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3327" y="195"/>
        <a:ext cx="1368520" cy="580584"/>
      </dsp:txXfrm>
    </dsp:sp>
    <dsp:sp modelId="{78C4BE79-1B25-403E-AA74-58422B337D56}">
      <dsp:nvSpPr>
        <dsp:cNvPr id="0" name=""/>
        <dsp:cNvSpPr/>
      </dsp:nvSpPr>
      <dsp:spPr>
        <a:xfrm>
          <a:off x="229871" y="1279368"/>
          <a:ext cx="580584" cy="5805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B245-887A-4564-AB6A-F493512C69CD}">
      <dsp:nvSpPr>
        <dsp:cNvPr id="0" name=""/>
        <dsp:cNvSpPr/>
      </dsp:nvSpPr>
      <dsp:spPr>
        <a:xfrm>
          <a:off x="351793" y="1401291"/>
          <a:ext cx="336738" cy="336738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0A0EC-A96D-4EBA-9E6C-98464CEB8E72}">
      <dsp:nvSpPr>
        <dsp:cNvPr id="0" name=""/>
        <dsp:cNvSpPr/>
      </dsp:nvSpPr>
      <dsp:spPr>
        <a:xfrm>
          <a:off x="934866" y="1279368"/>
          <a:ext cx="1368520" cy="58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 donne in premenopausa sono più a rischio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866" y="1279368"/>
        <a:ext cx="1368520" cy="580584"/>
      </dsp:txXfrm>
    </dsp:sp>
    <dsp:sp modelId="{AE63B493-30E3-43D6-B1FF-F6B233F8F15F}">
      <dsp:nvSpPr>
        <dsp:cNvPr id="0" name=""/>
        <dsp:cNvSpPr/>
      </dsp:nvSpPr>
      <dsp:spPr>
        <a:xfrm>
          <a:off x="2541841" y="1279368"/>
          <a:ext cx="580584" cy="5805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61729-B7A8-4083-9802-48A872EB535E}">
      <dsp:nvSpPr>
        <dsp:cNvPr id="0" name=""/>
        <dsp:cNvSpPr/>
      </dsp:nvSpPr>
      <dsp:spPr>
        <a:xfrm>
          <a:off x="2663763" y="1401291"/>
          <a:ext cx="336738" cy="336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973B5-1E7C-4EF8-8F2D-512F3D844696}">
      <dsp:nvSpPr>
        <dsp:cNvPr id="0" name=""/>
        <dsp:cNvSpPr/>
      </dsp:nvSpPr>
      <dsp:spPr>
        <a:xfrm>
          <a:off x="3246836" y="1093096"/>
          <a:ext cx="1368520" cy="95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Il dosaggio della ferritina è influenzato da vari fattori (età, infiammazioni, infezioni…)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836" y="1093096"/>
        <a:ext cx="1368520" cy="953127"/>
      </dsp:txXfrm>
    </dsp:sp>
    <dsp:sp modelId="{BD6EA5A1-0425-4866-B762-87B209685592}">
      <dsp:nvSpPr>
        <dsp:cNvPr id="0" name=""/>
        <dsp:cNvSpPr/>
      </dsp:nvSpPr>
      <dsp:spPr>
        <a:xfrm>
          <a:off x="4853811" y="1279368"/>
          <a:ext cx="580584" cy="58058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05A87-2CE7-44E5-A8BC-7110509396EC}">
      <dsp:nvSpPr>
        <dsp:cNvPr id="0" name=""/>
        <dsp:cNvSpPr/>
      </dsp:nvSpPr>
      <dsp:spPr>
        <a:xfrm>
          <a:off x="4975733" y="1401291"/>
          <a:ext cx="336738" cy="3367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60B8C-D80C-4729-93F5-C0956C6A5A2D}">
      <dsp:nvSpPr>
        <dsp:cNvPr id="0" name=""/>
        <dsp:cNvSpPr/>
      </dsp:nvSpPr>
      <dsp:spPr>
        <a:xfrm>
          <a:off x="5558806" y="1279368"/>
          <a:ext cx="1368520" cy="58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8806" y="1279368"/>
        <a:ext cx="1368520" cy="580584"/>
      </dsp:txXfrm>
    </dsp:sp>
    <dsp:sp modelId="{C24D7F0A-DC80-436F-A2E6-B9DCB7530F66}">
      <dsp:nvSpPr>
        <dsp:cNvPr id="0" name=""/>
        <dsp:cNvSpPr/>
      </dsp:nvSpPr>
      <dsp:spPr>
        <a:xfrm>
          <a:off x="229871" y="2558540"/>
          <a:ext cx="580584" cy="58058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575C3-9EA9-4D2B-98A8-4976C0B4AC6A}">
      <dsp:nvSpPr>
        <dsp:cNvPr id="0" name=""/>
        <dsp:cNvSpPr/>
      </dsp:nvSpPr>
      <dsp:spPr>
        <a:xfrm>
          <a:off x="351793" y="2680463"/>
          <a:ext cx="336738" cy="33673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112F9-2A7D-4798-AA57-A07ADA045E7D}">
      <dsp:nvSpPr>
        <dsp:cNvPr id="0" name=""/>
        <dsp:cNvSpPr/>
      </dsp:nvSpPr>
      <dsp:spPr>
        <a:xfrm>
          <a:off x="934866" y="2558540"/>
          <a:ext cx="1368520" cy="58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866" y="2558540"/>
        <a:ext cx="1368520" cy="580584"/>
      </dsp:txXfrm>
    </dsp:sp>
    <dsp:sp modelId="{9B366BB1-7292-44D5-BC3D-6BB74553145B}">
      <dsp:nvSpPr>
        <dsp:cNvPr id="0" name=""/>
        <dsp:cNvSpPr/>
      </dsp:nvSpPr>
      <dsp:spPr>
        <a:xfrm>
          <a:off x="2541841" y="2558540"/>
          <a:ext cx="580584" cy="580584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16DC1-18A2-4302-B2DD-27F0D1E9CD89}">
      <dsp:nvSpPr>
        <dsp:cNvPr id="0" name=""/>
        <dsp:cNvSpPr/>
      </dsp:nvSpPr>
      <dsp:spPr>
        <a:xfrm>
          <a:off x="2663763" y="2680463"/>
          <a:ext cx="336738" cy="3367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A0CAF-C8BC-4D6F-ADC4-6AFAADE8D266}">
      <dsp:nvSpPr>
        <dsp:cNvPr id="0" name=""/>
        <dsp:cNvSpPr/>
      </dsp:nvSpPr>
      <dsp:spPr>
        <a:xfrm>
          <a:off x="3246836" y="2558540"/>
          <a:ext cx="1368520" cy="58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836" y="2558540"/>
        <a:ext cx="1368520" cy="58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92090-0083-4C01-A3FF-814B2BD428CD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CE3E-990C-42C5-8719-398EF33326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4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 nuovi?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Bariclip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endosleeve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17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baseline="0" dirty="0">
                <a:latin typeface="Times-Roman"/>
              </a:rPr>
              <a:t>Diversi studi scientifici hanno dimostrato che i pazienti obesi sviluppano spesso delle carenze di micronutrienti, in maniera direttamente proporzionale al grado di obesità, già prima dell’intervento </a:t>
            </a:r>
            <a:r>
              <a:rPr lang="it-IT" sz="1200" b="0" i="0" u="none" strike="noStrike" baseline="0" dirty="0" err="1">
                <a:latin typeface="Times-Roman"/>
              </a:rPr>
              <a:t>bariatrico</a:t>
            </a:r>
            <a:r>
              <a:rPr lang="it-IT" sz="1200" b="0" i="0" u="none" strike="noStrike" baseline="0" dirty="0">
                <a:latin typeface="Times-Roman"/>
              </a:rPr>
              <a:t>. È importante sottolineare come l’apporto nutrizionale, proveniente da alimenti ipercalorici, non necessariamente porta a una quantità adeguata di vitamine, minerali e micronutrienti per l’organismo. Individui con obesità e sovrappeso spesso consumano meno frutta e verdura in favore di cibi nutrizionalmente più elaborati ma di scarsa qualità. Per queste motivazioni, l’approccio nutrizionale mirato alla correzione di eventuali carenze dovrebbe iniziare prima dell’intervento </a:t>
            </a:r>
            <a:r>
              <a:rPr lang="it-IT" sz="1200" b="0" i="0" u="none" strike="noStrike" baseline="0" dirty="0" err="1">
                <a:latin typeface="Times-Roman"/>
              </a:rPr>
              <a:t>bariatrico</a:t>
            </a:r>
            <a:r>
              <a:rPr lang="it-IT" sz="1200" b="0" i="0" u="none" strike="noStrike" baseline="0" dirty="0">
                <a:latin typeface="Times-Roman"/>
              </a:rPr>
              <a:t> e proseguire per tutta la vita del paziente.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02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39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 terapeutiche eventualmente via parenterale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19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95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della pressione intragastrica, disfunzione del cardias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0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paratormone regola i livelli di calcio nel sangue.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fosforo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34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paratormone regola i livelli di calcio nel sangue.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fosforo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84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g di proteine al giorno fino ad arrivare a 1,5 g/kg peso ideale.</a:t>
            </a:r>
          </a:p>
          <a:p>
            <a:pPr algn="l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progressione dietetica comprende 2 settimane dieta liquida, 1 settimana dieta semiliquida, 1 settimana dieta semisolida e successivamente dieta solida.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base della piramide troviamo attività fisica, acqua ed integratori. Al secondo livello le proteine di alta qualità (carni magre, pesce, uova, latticini magri, legumi). Al terzo livello frutta e verdura. Al quarto livello carboidrati complessi (pasta integrale, riso, pane integrale e patate) e al vertice i grassi.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94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intake</a:t>
            </a:r>
            <a:r>
              <a:rPr lang="it-IT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it-IT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(UL) è il livello più alto di assunzione giornaliera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CE3E-990C-42C5-8719-398EF33326F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2F63A-7D31-4CC9-B203-5502B66C9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1CCFD5-425D-481A-BFE0-4606BF7F4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BDB73D-7273-4E94-8B10-6343E4F7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E1E196-F2AD-40AB-B915-87B01486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B43747-2BC2-40E5-9BA4-649DD1D2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4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72D8A-7F83-470F-8F37-057F7093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2432DB-366C-4A5D-8759-87AAF7AB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97E825-383D-4AA0-81E1-69F7EC4B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B760AC-1DC5-4165-81F1-29F66616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8AF5A0-8469-47CA-BAFB-DC2127FF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69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0A36F4A-F798-42A4-B957-6FE48AB4C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95C9C6-0512-4DDD-9D3A-3BCC7125B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750BC2-9371-45CC-B14C-B9DD6BE4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1DB8CC-31DD-46BB-B6B0-C134B952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A4F7F-799D-4EAE-80BF-6E11276A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4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7FC7D4-0666-4297-9BCD-C3E67B62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C3F099-0616-43B2-89EB-5B5E80005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C57BBC-9AFF-448D-9A19-F0DA5928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713FC1-EFCC-4BB0-A6C8-A8583708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1BD8AC-922F-4C53-8F42-585FE94A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2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273E1E-02C7-42A5-B84A-E3EB172A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C01645-2FF4-4864-A1B3-BDAE7E0C6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4246E2-67BE-4174-B81E-91DA12E3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33EC5B-3ABA-481B-B8A5-D8EED62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11873F-215A-41F6-BAA7-1584959C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34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28EDC-C0EE-411A-A8C7-F3AA909E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E71517-4DDF-4DC8-BF88-A71DC447D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1A6788-AE93-4692-9268-D0E677B8C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235435-0B17-46A7-A092-31E453D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F43B14-0614-4AF4-B1CF-81450B59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68AE3A-77A6-4DC5-B511-FAC36326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85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0B755-4D36-4D9C-9C0B-2C8D0B23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430CEC-3AA6-4D4E-AB6D-0FD95AB2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3B1088-7E28-4AB9-8B26-237DB3609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2BEECCA-D22D-4670-BE74-34388AD2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72CACF-05E4-474A-9D98-1B10A58FE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93964F-26BA-4724-984D-489E07BD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0B1388-448B-410D-B09F-E68639A9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161466D-80BE-44B6-B00C-BD59F34A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22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737B7-6966-4B13-AF97-04AEC193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E3290C-3A7E-45FE-BEBB-2DCAD7E5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C27E97-A581-43BD-A505-D12BCB9B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71C28B-9BB6-41B7-B874-303A357B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43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13F9FA-28E4-40DF-913F-CC0BFE95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E95F57-C7F7-46C4-986F-2A1BFF39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21B6A4-048F-435C-8FEE-AA576AE5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55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39444-310D-4569-8E4E-8CD3667F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DA8883-61E6-4130-9B34-2565F70C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8B72CA-91D1-4F9C-9CCB-8D20D747B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64E4F4-A4A4-4962-B8EC-9C3F9FD1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3CB39B-7D55-4B01-AC6E-16D54CE9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57D5BD-43BC-4AE6-9405-04C296BA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8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E6B3A-1143-4857-8D91-EFCA3E78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C58BCDE-64A0-4A4D-A3D4-79E867C39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BF19C6-03B4-450C-A8DB-46157BAB9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016974-308A-4CF9-92B8-7FDCF8A3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0A8FAD-6F64-45DD-A870-427172A0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F4970-F556-4D35-8FFD-C3FA26AF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3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A4284BD-DABE-4EFF-B549-5091571D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FCFFC0-5A2A-422F-9CAF-60CB31EF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BA315A-FC56-4A6D-82FA-CADEE9A15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6D97E-00E1-412D-834A-06F77AF0CE3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5A7D85-B58E-4B2B-A876-F6E5FDFA2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09EF1D-D569-4F0E-A0EC-23FC78B32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5036-01A5-4440-852D-C3DADE10FD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97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993349C-F93A-4050-BB5B-0F4C1720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F2DE8B4-2996-4E03-A2A8-1EE3FD16D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266494"/>
            <a:ext cx="9144000" cy="709986"/>
          </a:xfrm>
        </p:spPr>
        <p:txBody>
          <a:bodyPr>
            <a:normAutofit fontScale="92500" lnSpcReduction="20000"/>
          </a:bodyPr>
          <a:lstStyle/>
          <a:p>
            <a:r>
              <a:rPr lang="it-I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 interventi possono ridurre l’assorbimento del ferro, poiché viene assorbito nel duodeno che potrebbe non essere più accessibile nel caso del bypass gastrico.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carenza si manifesta con astenia, pallore ed anemia.</a:t>
            </a:r>
            <a:endParaRPr lang="it-IT" sz="2000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31DA84-E06C-4743-B848-03B0D125BA03}"/>
              </a:ext>
            </a:extLst>
          </p:cNvPr>
          <p:cNvSpPr txBox="1"/>
          <p:nvPr/>
        </p:nvSpPr>
        <p:spPr>
          <a:xfrm>
            <a:off x="3473823" y="146759"/>
            <a:ext cx="524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Complicanze nutrizionali più frequenti</a:t>
            </a:r>
          </a:p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</a:p>
          <a:p>
            <a:endParaRPr lang="it-IT" dirty="0"/>
          </a:p>
        </p:txBody>
      </p:sp>
      <p:graphicFrame>
        <p:nvGraphicFramePr>
          <p:cNvPr id="8" name="CasellaDiTesto 4">
            <a:extLst>
              <a:ext uri="{FF2B5EF4-FFF2-40B4-BE49-F238E27FC236}">
                <a16:creationId xmlns:a16="http://schemas.microsoft.com/office/drawing/2014/main" id="{2E34A6C1-1136-01F7-6C4F-5453827E5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406433"/>
              </p:ext>
            </p:extLst>
          </p:nvPr>
        </p:nvGraphicFramePr>
        <p:xfrm>
          <a:off x="319928" y="2424177"/>
          <a:ext cx="7157198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 descr="Immagine che contiene simbolo, cartone animato, Elementi grafici, arte&#10;&#10;Descrizione generata automaticamente">
            <a:extLst>
              <a:ext uri="{FF2B5EF4-FFF2-40B4-BE49-F238E27FC236}">
                <a16:creationId xmlns:a16="http://schemas.microsoft.com/office/drawing/2014/main" id="{152055B0-6C99-4873-8C92-F390BE152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39" y="4565315"/>
            <a:ext cx="1996366" cy="1996366"/>
          </a:xfrm>
          <a:prstGeom prst="rect">
            <a:avLst/>
          </a:prstGeom>
        </p:spPr>
      </p:pic>
      <p:pic>
        <p:nvPicPr>
          <p:cNvPr id="12" name="Immagine 11" descr="Immagine che contiene cibo, rosso&#10;&#10;Descrizione generata automaticamente">
            <a:extLst>
              <a:ext uri="{FF2B5EF4-FFF2-40B4-BE49-F238E27FC236}">
                <a16:creationId xmlns:a16="http://schemas.microsoft.com/office/drawing/2014/main" id="{13E844E4-A018-4501-AB10-4B7D4101E4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03" y="2424177"/>
            <a:ext cx="3139321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179A6C-6D05-468D-B9AE-38EF3AF4D543}"/>
              </a:ext>
            </a:extLst>
          </p:cNvPr>
          <p:cNvSpPr txBox="1"/>
          <p:nvPr/>
        </p:nvSpPr>
        <p:spPr>
          <a:xfrm>
            <a:off x="6510740" y="80799"/>
            <a:ext cx="5678212" cy="217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Complicanze</a:t>
            </a:r>
            <a:r>
              <a:rPr lang="en-US" sz="37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nutrizionali</a:t>
            </a:r>
            <a:r>
              <a:rPr lang="en-US" sz="37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più</a:t>
            </a:r>
            <a:r>
              <a:rPr lang="en-US" sz="37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frequenti</a:t>
            </a:r>
            <a:endParaRPr lang="en-US" sz="37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Verdure e frutta assortite">
            <a:extLst>
              <a:ext uri="{FF2B5EF4-FFF2-40B4-BE49-F238E27FC236}">
                <a16:creationId xmlns:a16="http://schemas.microsoft.com/office/drawing/2014/main" id="{8A53ACFE-03AD-39E8-AAC7-3FC2B6EA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74" r="14091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3776A3D-E1D2-4ACD-9395-9DDD54408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Vitamina</a:t>
            </a: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affaticamento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formicolii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disturbi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anemia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Zinco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dermatiti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capelli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gusto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crampi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debolezza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muscolare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alterazioni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neurologiche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Selenio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funzione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immunitaria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874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tone animato&#10;&#10;Descrizione generata automaticamente">
            <a:extLst>
              <a:ext uri="{FF2B5EF4-FFF2-40B4-BE49-F238E27FC236}">
                <a16:creationId xmlns:a16="http://schemas.microsoft.com/office/drawing/2014/main" id="{3BC089F7-0067-4D13-9226-75DA0FF70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46" y="0"/>
            <a:ext cx="8477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F9958-765F-4E0C-979A-ED3518B5E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88857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Gestione deficit nutrizionali negli interventi malassorbitivi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BE8C252-30FA-4BC1-A982-6D656E613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22045"/>
              </p:ext>
            </p:extLst>
          </p:nvPr>
        </p:nvGraphicFramePr>
        <p:xfrm>
          <a:off x="2032000" y="891232"/>
          <a:ext cx="8127999" cy="596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775338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191894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14335155"/>
                    </a:ext>
                  </a:extLst>
                </a:gridCol>
              </a:tblGrid>
              <a:tr h="73731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Carenza nutrizionale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Sintomi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Supplementazione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04581"/>
                  </a:ext>
                </a:extLst>
              </a:tr>
              <a:tr h="73731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Anemia megaloblastica, parestesie, neuropatia periferica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350-400 </a:t>
                      </a:r>
                      <a:r>
                        <a:rPr lang="el-GR" sz="1800" b="0" i="0" kern="12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it-IT" sz="1800" b="0" i="0" kern="12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g/die</a:t>
                      </a:r>
                      <a:endParaRPr lang="it-IT" dirty="0">
                        <a:solidFill>
                          <a:srgbClr val="00CC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252685"/>
                  </a:ext>
                </a:extLst>
              </a:tr>
              <a:tr h="73731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Xerosi oculare, difficoltà nella visione notturna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5.000-10.000 </a:t>
                      </a:r>
                      <a:r>
                        <a:rPr lang="it-IT" dirty="0" err="1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4924"/>
                  </a:ext>
                </a:extLst>
              </a:tr>
              <a:tr h="73731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Anemia, oftalmoplegia, neuropatia periferica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it-IT" dirty="0" err="1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086122"/>
                  </a:ext>
                </a:extLst>
              </a:tr>
              <a:tr h="73731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Disturbi della coagulazione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INR &gt;1,4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64815"/>
                  </a:ext>
                </a:extLst>
              </a:tr>
              <a:tr h="73731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Iperemesi, sindrome di </a:t>
                      </a:r>
                      <a:r>
                        <a:rPr lang="it-IT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Wernicke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neuropatia periferica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mg/die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3988"/>
                  </a:ext>
                </a:extLst>
              </a:tr>
              <a:tr h="737312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Mialgie, artralgie, debolezza muscolare, ridotta densità minerale ossea, iperparatiroidismo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1.200-2.000 mg/die di calcio e 400-800 </a:t>
                      </a:r>
                      <a:r>
                        <a:rPr lang="it-IT" dirty="0" err="1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it-IT" dirty="0" err="1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it-IT" dirty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9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2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frutto&#10;&#10;Descrizione generata automaticamente">
            <a:extLst>
              <a:ext uri="{FF2B5EF4-FFF2-40B4-BE49-F238E27FC236}">
                <a16:creationId xmlns:a16="http://schemas.microsoft.com/office/drawing/2014/main" id="{577F552E-98B1-4F8F-A1D9-BB491B30B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5" b="17072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B3DCFC-81F7-4AA5-81FF-5B632FFD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80" y="385445"/>
            <a:ext cx="4660389" cy="1280795"/>
          </a:xfrm>
        </p:spPr>
        <p:txBody>
          <a:bodyPr>
            <a:normAutofit fontScale="90000"/>
          </a:bodyPr>
          <a:lstStyle/>
          <a:p>
            <a:r>
              <a:rPr lang="it-IT" sz="31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Prevenzione e trattamento delle carenze</a:t>
            </a:r>
            <a:br>
              <a:rPr lang="it-I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3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BF1AE3-FA1D-4B8F-A133-4B0F9658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" y="2363398"/>
            <a:ext cx="3822189" cy="3742762"/>
          </a:xfrm>
        </p:spPr>
        <p:txBody>
          <a:bodyPr>
            <a:normAutofit/>
          </a:bodyPr>
          <a:lstStyle/>
          <a:p>
            <a:r>
              <a:rPr lang="it-I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Integratore m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ultivitaminico quotidiano specifico per interventi di chirurgia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 45-60 mg/die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Calcio citrato 1.500 mg/die 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Vitamina B12 (f</a:t>
            </a:r>
            <a:r>
              <a:rPr lang="it-IT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orma sublinguale o iniezioni intramuscolari)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Vitamina D</a:t>
            </a:r>
            <a:r>
              <a:rPr lang="it-IT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3.500 U al giorno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5389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9E8ADB-2269-4CAD-91E9-B78AC2A22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5" y="401181"/>
            <a:ext cx="6878774" cy="749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dietetico</a:t>
            </a:r>
            <a:endParaRPr lang="en-US" sz="4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EA85C4-DF60-4B14-BC5D-31281FC0D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 algn="l"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BREVE TERMINE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Promuovere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un’alimentazione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uno stile di vita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favoriscano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peso ed il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mantenimento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uno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nutrizionale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ottimale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285750" algn="l">
              <a:buFont typeface="Wingdings" panose="05000000000000000000" pitchFamily="2" charset="2"/>
              <a:buChar char="v"/>
            </a:pPr>
            <a:r>
              <a:rPr lang="en-US" sz="15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LUNGO TERMINE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Promuovere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un’alimentazione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mantenere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peso forma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tempo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deficit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nutrizionali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ridotta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assunzione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e/o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malassorbimento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rilevare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trattare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eventuali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deficienze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nutrizionali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ela con metro a nastro">
            <a:extLst>
              <a:ext uri="{FF2B5EF4-FFF2-40B4-BE49-F238E27FC236}">
                <a16:creationId xmlns:a16="http://schemas.microsoft.com/office/drawing/2014/main" id="{02C1807B-4A92-01DB-2D73-0FBF9A927A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7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131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6EE236-B907-4068-8DD4-BC28B11F4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377920-28F0-4987-BBD8-9AA00EC49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E5FCE3-AA44-47EA-A3C7-C8C6105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28" y="47017"/>
            <a:ext cx="9787944" cy="67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6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C4E52C-7F1B-4531-A3C5-046D56B72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Orme">
            <a:extLst>
              <a:ext uri="{FF2B5EF4-FFF2-40B4-BE49-F238E27FC236}">
                <a16:creationId xmlns:a16="http://schemas.microsoft.com/office/drawing/2014/main" id="{2979E30A-E174-0316-E7BE-C7009DB4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14" y="2199441"/>
            <a:ext cx="2459118" cy="24591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6D4E35DB-C126-4EEC-AFF0-7C7A73F8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1963" y="2438400"/>
            <a:ext cx="8295668" cy="35337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programmato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necessita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dell’adesione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 è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affidato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un’equipe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 algn="l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eseguono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dopo 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giorni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il primo anno,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secondo anno 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annualmente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dopo il secondo anno;</a:t>
            </a:r>
          </a:p>
          <a:p>
            <a:pPr marL="114300" algn="l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Occorre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valutare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peso,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comorbilità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nutrizionale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aderenza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all’attività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 algn="l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ematochimiche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 algn="l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prescritto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supplemento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micronutrienti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7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 descr="Immagine che contiene persona, vestiti, frutto, interno&#10;&#10;Descrizione generata automaticamente">
            <a:extLst>
              <a:ext uri="{FF2B5EF4-FFF2-40B4-BE49-F238E27FC236}">
                <a16:creationId xmlns:a16="http://schemas.microsoft.com/office/drawing/2014/main" id="{861EF1A6-A2DB-404D-B176-FA64BA05F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85"/>
          <a:stretch>
            <a:fillRect/>
          </a:stretch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CECDF3-1649-4904-8146-8B38FB389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19" y="623697"/>
            <a:ext cx="6391657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Complicanze</a:t>
            </a:r>
            <a:r>
              <a:rPr lang="en-US" sz="2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nutrizionali</a:t>
            </a:r>
            <a:r>
              <a:rPr lang="en-US" sz="2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lungo</a:t>
            </a:r>
            <a:r>
              <a:rPr lang="en-US" sz="2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termine</a:t>
            </a:r>
            <a:endParaRPr lang="en-US" sz="26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7858F0-3587-4691-8223-D5F2F2098F96}"/>
              </a:ext>
            </a:extLst>
          </p:cNvPr>
          <p:cNvSpPr txBox="1"/>
          <p:nvPr/>
        </p:nvSpPr>
        <p:spPr>
          <a:xfrm>
            <a:off x="1" y="2452624"/>
            <a:ext cx="5934074" cy="4405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Malattia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metabolica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ossa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Complicanze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nutrizionali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Complicanze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neurologiche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peso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Rischio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esofago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Barret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649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732B7-A60B-43EB-825D-5D02D9F7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60" y="157012"/>
            <a:ext cx="5251316" cy="180730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Conclusioni</a:t>
            </a:r>
            <a:b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4D49B0-AD1A-4B02-AD00-B8AE58B8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1328"/>
            <a:ext cx="5543550" cy="47196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9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1600" dirty="0">
                <a:solidFill>
                  <a:srgbClr val="339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chirurgia </a:t>
            </a:r>
            <a:r>
              <a:rPr lang="it-IT" sz="1600" dirty="0" err="1">
                <a:solidFill>
                  <a:srgbClr val="339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bariatrica</a:t>
            </a:r>
            <a:r>
              <a:rPr lang="it-IT" sz="1600" dirty="0">
                <a:solidFill>
                  <a:srgbClr val="339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offre importanti benefici per la perdita di peso e il miglioramento della salute, ma può compromettere l’assorbimento di micronutrienti essenziali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3399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9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dieta ben bilanciata spesso non è sufficiente senza l’uso di integratori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3399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9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follow up è importante per garantire un buon stato nutrizionale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3399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339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trattamento dell’obesità non si esaurisce nell’atto chirurgico ma necessita di un team multidisciplinare che si possa far carico delle necessità e dei bisogni del paziente per un tempo illimitato</a:t>
            </a:r>
            <a:endParaRPr lang="it-IT" sz="1600" b="0" i="0" u="none" strike="noStrike" baseline="0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3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300" dirty="0"/>
          </a:p>
        </p:txBody>
      </p:sp>
      <p:pic>
        <p:nvPicPr>
          <p:cNvPr id="5" name="Picture 4" descr="Capsule e pillole in una ciotola di vetro">
            <a:extLst>
              <a:ext uri="{FF2B5EF4-FFF2-40B4-BE49-F238E27FC236}">
                <a16:creationId xmlns:a16="http://schemas.microsoft.com/office/drawing/2014/main" id="{24C54219-77CF-BB7F-510B-E18AC4CE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79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506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articolazione, arte, corpo&#10;&#10;Descrizione generata automaticamente">
            <a:extLst>
              <a:ext uri="{FF2B5EF4-FFF2-40B4-BE49-F238E27FC236}">
                <a16:creationId xmlns:a16="http://schemas.microsoft.com/office/drawing/2014/main" id="{488A5560-1D13-4658-9E72-BFD0FA7F9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DCEA2-73D9-4CFB-8EB5-7E3B9EFD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2" y="3043801"/>
            <a:ext cx="3822189" cy="1309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chirurgia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(dal greco </a:t>
            </a:r>
            <a:r>
              <a:rPr 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peso) si occupa del trattamento di pazienti affetti da grave e patologico eccesso di peso.</a:t>
            </a:r>
          </a:p>
          <a:p>
            <a:pPr marL="0" indent="0">
              <a:buNone/>
            </a:pP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80015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0E2013-9DDC-4EC0-B45A-0ED128C8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C2384644-1105-44B8-8463-4B30534C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422" y="800099"/>
            <a:ext cx="5957578" cy="5885811"/>
          </a:xfrm>
        </p:spPr>
        <p:txBody>
          <a:bodyPr anchor="b">
            <a:normAutofit fontScale="25000" lnSpcReduction="20000"/>
          </a:bodyPr>
          <a:lstStyle/>
          <a:p>
            <a:pPr marL="0" indent="0" algn="l">
              <a:buNone/>
            </a:pPr>
            <a:r>
              <a:rPr lang="it-IT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Principali interventi di chirurgia </a:t>
            </a:r>
            <a:r>
              <a:rPr lang="it-IT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endParaRPr lang="it-IT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it-IT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7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Restrittivi</a:t>
            </a:r>
            <a:r>
              <a:rPr lang="it-IT" sz="720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(riduzione del volume gastrico)</a:t>
            </a:r>
          </a:p>
          <a:p>
            <a:pPr algn="l"/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7200" b="1" i="1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Pallone intragastrico</a:t>
            </a:r>
          </a:p>
          <a:p>
            <a:pPr algn="l"/>
            <a:r>
              <a:rPr lang="it-IT" sz="7200" b="1" i="1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Bendaggio gastrico</a:t>
            </a:r>
            <a:endParaRPr lang="it-IT" sz="7200" b="1" dirty="0">
              <a:solidFill>
                <a:srgbClr val="FF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7200" b="1" i="1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Sleeve </a:t>
            </a:r>
            <a:r>
              <a:rPr lang="it-IT" sz="7200" b="1" i="1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endParaRPr lang="it-IT" sz="7200" b="1" i="1" dirty="0">
              <a:solidFill>
                <a:srgbClr val="FF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it-IT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7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Malassorbitivi</a:t>
            </a:r>
            <a:r>
              <a:rPr lang="it-IT" sz="7200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(riduzione dell’assorbimento dei macro e dei micronutrienti)</a:t>
            </a:r>
          </a:p>
          <a:p>
            <a:pPr algn="l"/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7200" b="1" i="1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Diversione </a:t>
            </a:r>
            <a:r>
              <a:rPr lang="it-IT" sz="7200" b="1" i="1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biliopancreatica</a:t>
            </a:r>
            <a:endParaRPr lang="it-IT" sz="7200" b="1" i="1" dirty="0">
              <a:solidFill>
                <a:srgbClr val="FF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it-IT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7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Misti</a:t>
            </a:r>
            <a:r>
              <a:rPr lang="it-IT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(aumentano la sazietà e riducono la fame)</a:t>
            </a:r>
          </a:p>
          <a:p>
            <a:pPr marL="0" indent="0" algn="l">
              <a:buNone/>
            </a:pPr>
            <a:endParaRPr lang="it-IT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7200" b="1" i="1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gastrico</a:t>
            </a:r>
          </a:p>
          <a:p>
            <a:pPr algn="l"/>
            <a:r>
              <a:rPr lang="it-IT" sz="7200" b="1" i="1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bypass gastrico</a:t>
            </a:r>
          </a:p>
          <a:p>
            <a:pPr marL="0" indent="0" algn="l">
              <a:buNone/>
            </a:pPr>
            <a:endParaRPr lang="it-IT" sz="7200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it-IT" sz="500" dirty="0">
              <a:solidFill>
                <a:schemeClr val="tx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91D2AF-F38E-4203-ADFC-5C51CEBA7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" y="2565112"/>
            <a:ext cx="5420250" cy="315729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130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EE0920-49F1-4575-A2B0-277709F71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9522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6E008E-6E34-4A1B-AC26-D0DFF2B9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" y="0"/>
            <a:ext cx="4660389" cy="189991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Impatti principali e/o effetti collaterali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41861E-797F-4030-B007-D3B5B425B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3405084"/>
            <a:ext cx="4660389" cy="2767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alterazioni anatomiche e funzionali possono ridurre la superficie di assorbimento limitando l’assorbimento di: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itamine liposolubili 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D, E, 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Vitamine idrosolubili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(B12, folati, tiamina);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inerali</a:t>
            </a: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(zinco, ferro, calcio, magnesio, rame e selenio).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879C010-2BE9-41D6-B78E-15D895F50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30" y="2601119"/>
            <a:ext cx="2456329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Assorbimento micro e macronutrienti a livello gastrointestinale</a:t>
            </a:r>
          </a:p>
        </p:txBody>
      </p:sp>
      <p:pic>
        <p:nvPicPr>
          <p:cNvPr id="5" name="Immagine 4" descr="Immagine che contiene testo, diagramma, linea, Parallelo&#10;&#10;Descrizione generata automaticamente">
            <a:extLst>
              <a:ext uri="{FF2B5EF4-FFF2-40B4-BE49-F238E27FC236}">
                <a16:creationId xmlns:a16="http://schemas.microsoft.com/office/drawing/2014/main" id="{51D78F87-52B2-441C-AB32-C46550A1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r="662"/>
          <a:stretch/>
        </p:blipFill>
        <p:spPr>
          <a:xfrm>
            <a:off x="4677062" y="246585"/>
            <a:ext cx="7039808" cy="63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172D7D8-6F28-459D-8251-AF102B548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06" y="2601119"/>
            <a:ext cx="3119718" cy="1655762"/>
          </a:xfrm>
        </p:spPr>
        <p:txBody>
          <a:bodyPr/>
          <a:lstStyle/>
          <a:p>
            <a:pPr algn="l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Malassorbimento di calcio, ferro, vitamina B12, vitamine liposolubili e proteine</a:t>
            </a:r>
          </a:p>
        </p:txBody>
      </p:sp>
      <p:pic>
        <p:nvPicPr>
          <p:cNvPr id="5" name="Immagine 4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F836B92D-D7F6-43FD-B8C0-A0B7E1EDB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-10031"/>
            <a:ext cx="7115175" cy="68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0EE9EA-CB45-4EA6-BFF7-595FD82C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it-IT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 nutrizionali</a:t>
            </a:r>
            <a:br>
              <a:rPr lang="it-IT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1C5A4D-AEE5-45D1-AD77-B62EEE4D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788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 malassorbitivi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atologia cronica da malassorbimento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Anemia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alnutrizione proteica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omplicanze neurologiche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emineralizzazione ossea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iarrea cronica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latulenza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Alitosi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S</a:t>
            </a: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upplementazione a vita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6AB861-290A-4877-9275-9E33C8CA5A2E}"/>
              </a:ext>
            </a:extLst>
          </p:cNvPr>
          <p:cNvSpPr txBox="1"/>
          <p:nvPr/>
        </p:nvSpPr>
        <p:spPr>
          <a:xfrm>
            <a:off x="6678705" y="1825625"/>
            <a:ext cx="435684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 restrittivi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Anemia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Deficit di 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B12 e 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Vomito e reflusso frequente</a:t>
            </a:r>
          </a:p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Supplementazione per 1 anno</a:t>
            </a:r>
            <a:endParaRPr lang="it-IT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561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B0539C2D-A162-4D3F-BF4F-724ACCEF5D49}"/>
              </a:ext>
            </a:extLst>
          </p:cNvPr>
          <p:cNvSpPr/>
          <p:nvPr/>
        </p:nvSpPr>
        <p:spPr>
          <a:xfrm>
            <a:off x="3173504" y="2537012"/>
            <a:ext cx="5405719" cy="19363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COMPLICANZE NUTRIZIONALI PIU’ FREQUENTI</a:t>
            </a:r>
            <a:endParaRPr lang="it-IT" sz="2000" b="1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2E7B7BE-1EA7-4B67-A003-7AB83CBCC710}"/>
              </a:ext>
            </a:extLst>
          </p:cNvPr>
          <p:cNvSpPr/>
          <p:nvPr/>
        </p:nvSpPr>
        <p:spPr>
          <a:xfrm>
            <a:off x="510988" y="1425388"/>
            <a:ext cx="2662516" cy="12550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831CE33-9C1C-4F0F-AC7E-B027C8D850FE}"/>
              </a:ext>
            </a:extLst>
          </p:cNvPr>
          <p:cNvSpPr/>
          <p:nvPr/>
        </p:nvSpPr>
        <p:spPr>
          <a:xfrm>
            <a:off x="4294094" y="860612"/>
            <a:ext cx="3012141" cy="12550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Carenza di </a:t>
            </a:r>
            <a:r>
              <a:rPr lang="it-IT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it-IT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B12 e folati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4529F7C-6BEE-4627-B4B0-CAEB49594795}"/>
              </a:ext>
            </a:extLst>
          </p:cNvPr>
          <p:cNvSpPr/>
          <p:nvPr/>
        </p:nvSpPr>
        <p:spPr>
          <a:xfrm>
            <a:off x="8803341" y="1425388"/>
            <a:ext cx="2438398" cy="1389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Carenza di </a:t>
            </a:r>
            <a:r>
              <a:rPr lang="it-IT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B1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600EBDE-4EA2-4885-AE84-16B3234689EF}"/>
              </a:ext>
            </a:extLst>
          </p:cNvPr>
          <p:cNvSpPr/>
          <p:nvPr/>
        </p:nvSpPr>
        <p:spPr>
          <a:xfrm>
            <a:off x="8892988" y="4688541"/>
            <a:ext cx="2626659" cy="1389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Carenza di calcio e </a:t>
            </a:r>
            <a:r>
              <a:rPr lang="it-IT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it-IT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36A1D94-7D88-4351-845E-084286DC3324}"/>
              </a:ext>
            </a:extLst>
          </p:cNvPr>
          <p:cNvSpPr/>
          <p:nvPr/>
        </p:nvSpPr>
        <p:spPr>
          <a:xfrm>
            <a:off x="4912659" y="5136776"/>
            <a:ext cx="3146612" cy="15060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Carenza di K, Mg e zinco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48EEFBB-9582-4D7A-BC3C-584B4011A2EA}"/>
              </a:ext>
            </a:extLst>
          </p:cNvPr>
          <p:cNvSpPr/>
          <p:nvPr/>
        </p:nvSpPr>
        <p:spPr>
          <a:xfrm>
            <a:off x="762000" y="4688541"/>
            <a:ext cx="2814918" cy="1389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Carenza di vitamine liposolubili</a:t>
            </a:r>
          </a:p>
        </p:txBody>
      </p:sp>
    </p:spTree>
    <p:extLst>
      <p:ext uri="{BB962C8B-B14F-4D97-AF65-F5344CB8AC3E}">
        <p14:creationId xmlns:p14="http://schemas.microsoft.com/office/powerpoint/2010/main" val="57480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F2DE8B4-2996-4E03-A2A8-1EE3FD16D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392140"/>
            <a:ext cx="9144000" cy="709986"/>
          </a:xfrm>
        </p:spPr>
        <p:txBody>
          <a:bodyPr/>
          <a:lstStyle/>
          <a:p>
            <a:r>
              <a:rPr lang="it-IT" sz="20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L’assorbimento del calcio post chirurgia è ridotto. Una carenza di calcio e vitamina D può aumentare il rischio di fratture e osteoporosi.</a:t>
            </a:r>
            <a:endParaRPr lang="it-IT" sz="2000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31DA84-E06C-4743-B848-03B0D125BA03}"/>
              </a:ext>
            </a:extLst>
          </p:cNvPr>
          <p:cNvSpPr txBox="1"/>
          <p:nvPr/>
        </p:nvSpPr>
        <p:spPr>
          <a:xfrm>
            <a:off x="3473823" y="146759"/>
            <a:ext cx="524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Complicanze nutrizionali più frequenti</a:t>
            </a:r>
          </a:p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Carenza di calcio e vitamina D</a:t>
            </a:r>
          </a:p>
          <a:p>
            <a:endParaRPr lang="it-IT" dirty="0"/>
          </a:p>
        </p:txBody>
      </p:sp>
      <p:graphicFrame>
        <p:nvGraphicFramePr>
          <p:cNvPr id="8" name="CasellaDiTesto 4">
            <a:extLst>
              <a:ext uri="{FF2B5EF4-FFF2-40B4-BE49-F238E27FC236}">
                <a16:creationId xmlns:a16="http://schemas.microsoft.com/office/drawing/2014/main" id="{2E34A6C1-1136-01F7-6C4F-5453827E5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560868"/>
              </p:ext>
            </p:extLst>
          </p:nvPr>
        </p:nvGraphicFramePr>
        <p:xfrm>
          <a:off x="319928" y="2424177"/>
          <a:ext cx="7157198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49FC4311-B1F6-4921-B3FF-8B9093507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26" y="2233677"/>
            <a:ext cx="3139322" cy="3139322"/>
          </a:xfrm>
          <a:prstGeom prst="rect">
            <a:avLst/>
          </a:prstGeom>
        </p:spPr>
      </p:pic>
      <p:pic>
        <p:nvPicPr>
          <p:cNvPr id="11" name="Immagine 10" descr="Immagine che contiene diagramma, design&#10;&#10;Descrizione generata automaticamente">
            <a:extLst>
              <a:ext uri="{FF2B5EF4-FFF2-40B4-BE49-F238E27FC236}">
                <a16:creationId xmlns:a16="http://schemas.microsoft.com/office/drawing/2014/main" id="{CA282DAA-1C52-4366-8AC8-DCC901F73F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1" y="4160935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92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1105</Words>
  <Application>Microsoft Office PowerPoint</Application>
  <PresentationFormat>Widescreen</PresentationFormat>
  <Paragraphs>156</Paragraphs>
  <Slides>20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Times-Roman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Impatti principali e/o effetti collaterali</vt:lpstr>
      <vt:lpstr>Presentazione standard di PowerPoint</vt:lpstr>
      <vt:lpstr>Presentazione standard di PowerPoint</vt:lpstr>
      <vt:lpstr>Complicanze nutrizionali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Gestione deficit nutrizionali negli interventi malassorbitivi</vt:lpstr>
      <vt:lpstr>Prevenzione e trattamento delle carenze </vt:lpstr>
      <vt:lpstr>Trattamento dietetico</vt:lpstr>
      <vt:lpstr>Presentazione standard di PowerPoint</vt:lpstr>
      <vt:lpstr>Follow up</vt:lpstr>
      <vt:lpstr>Complicanze nutrizionali a lungo termine</vt:lpstr>
      <vt:lpstr>Conclusioni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NUTRIZIONE, SALUTE MENTALE E FERTILITÀ NEL PAZIENTE CON OBESITÀ</dc:title>
  <dc:creator>Carmelo Buda</dc:creator>
  <cp:lastModifiedBy>Carmelo Buda</cp:lastModifiedBy>
  <cp:revision>386</cp:revision>
  <dcterms:created xsi:type="dcterms:W3CDTF">2025-04-03T09:25:10Z</dcterms:created>
  <dcterms:modified xsi:type="dcterms:W3CDTF">2025-07-04T21:09:33Z</dcterms:modified>
</cp:coreProperties>
</file>